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34"/>
  </p:notesMasterIdLst>
  <p:sldIdLst>
    <p:sldId id="308" r:id="rId2"/>
    <p:sldId id="739" r:id="rId3"/>
    <p:sldId id="742" r:id="rId4"/>
    <p:sldId id="743" r:id="rId5"/>
    <p:sldId id="1568" r:id="rId6"/>
    <p:sldId id="491" r:id="rId7"/>
    <p:sldId id="1579" r:id="rId8"/>
    <p:sldId id="753" r:id="rId9"/>
    <p:sldId id="1589" r:id="rId10"/>
    <p:sldId id="1586" r:id="rId11"/>
    <p:sldId id="1587" r:id="rId12"/>
    <p:sldId id="746" r:id="rId13"/>
    <p:sldId id="747" r:id="rId14"/>
    <p:sldId id="1588" r:id="rId15"/>
    <p:sldId id="748" r:id="rId16"/>
    <p:sldId id="750" r:id="rId17"/>
    <p:sldId id="749" r:id="rId18"/>
    <p:sldId id="741" r:id="rId19"/>
    <p:sldId id="752" r:id="rId20"/>
    <p:sldId id="755" r:id="rId21"/>
    <p:sldId id="751" r:id="rId22"/>
    <p:sldId id="756" r:id="rId23"/>
    <p:sldId id="758" r:id="rId24"/>
    <p:sldId id="757" r:id="rId25"/>
    <p:sldId id="759" r:id="rId26"/>
    <p:sldId id="1591" r:id="rId27"/>
    <p:sldId id="1593" r:id="rId28"/>
    <p:sldId id="1594" r:id="rId29"/>
    <p:sldId id="1596" r:id="rId30"/>
    <p:sldId id="1590" r:id="rId31"/>
    <p:sldId id="1592" r:id="rId32"/>
    <p:sldId id="258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EE2B1BF-C497-40AA-92A3-5E3B79CD93E7}">
          <p14:sldIdLst>
            <p14:sldId id="308"/>
            <p14:sldId id="739"/>
            <p14:sldId id="742"/>
            <p14:sldId id="743"/>
            <p14:sldId id="1568"/>
            <p14:sldId id="491"/>
            <p14:sldId id="1579"/>
            <p14:sldId id="753"/>
            <p14:sldId id="1589"/>
            <p14:sldId id="1586"/>
            <p14:sldId id="1587"/>
            <p14:sldId id="746"/>
            <p14:sldId id="747"/>
            <p14:sldId id="1588"/>
            <p14:sldId id="748"/>
            <p14:sldId id="750"/>
            <p14:sldId id="749"/>
            <p14:sldId id="741"/>
            <p14:sldId id="752"/>
            <p14:sldId id="755"/>
            <p14:sldId id="751"/>
            <p14:sldId id="756"/>
            <p14:sldId id="758"/>
            <p14:sldId id="757"/>
            <p14:sldId id="759"/>
            <p14:sldId id="1591"/>
            <p14:sldId id="1593"/>
            <p14:sldId id="1594"/>
            <p14:sldId id="1596"/>
            <p14:sldId id="1590"/>
            <p14:sldId id="159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CCFFCC"/>
    <a:srgbClr val="FF66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649" autoAdjust="0"/>
  </p:normalViewPr>
  <p:slideViewPr>
    <p:cSldViewPr>
      <p:cViewPr>
        <p:scale>
          <a:sx n="150" d="100"/>
          <a:sy n="150" d="100"/>
        </p:scale>
        <p:origin x="636" y="208"/>
      </p:cViewPr>
      <p:guideLst>
        <p:guide orient="horz" pos="2432"/>
        <p:guide pos="3840"/>
      </p:guideLst>
    </p:cSldViewPr>
  </p:slideViewPr>
  <p:outlineViewPr>
    <p:cViewPr>
      <p:scale>
        <a:sx n="33" d="100"/>
        <a:sy n="33" d="100"/>
      </p:scale>
      <p:origin x="0" y="-101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E5B64-DBA7-4308-A50D-C014954C7E48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AE425-5177-4A3B-B7D5-02F9D3CCA9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822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AE425-5177-4A3B-B7D5-02F9D3CCA9B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27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9.png"/><Relationship Id="rId7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996"/>
            <a:ext cx="12192000" cy="3014680"/>
          </a:xfrm>
          <a:prstGeom prst="rect">
            <a:avLst/>
          </a:prstGeom>
        </p:spPr>
      </p:pic>
      <p:sp>
        <p:nvSpPr>
          <p:cNvPr id="6" name="標題 10"/>
          <p:cNvSpPr>
            <a:spLocks noGrp="1"/>
          </p:cNvSpPr>
          <p:nvPr>
            <p:ph type="title"/>
          </p:nvPr>
        </p:nvSpPr>
        <p:spPr>
          <a:xfrm>
            <a:off x="104702" y="2066125"/>
            <a:ext cx="9388306" cy="1375089"/>
          </a:xfrm>
        </p:spPr>
        <p:txBody>
          <a:bodyPr>
            <a:noAutofit/>
          </a:bodyPr>
          <a:lstStyle>
            <a:lvl1pPr algn="ctr">
              <a:defRPr sz="6000" b="1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5"/>
          <p:cNvSpPr>
            <a:spLocks noGrp="1"/>
          </p:cNvSpPr>
          <p:nvPr>
            <p:ph sz="quarter" idx="13"/>
          </p:nvPr>
        </p:nvSpPr>
        <p:spPr>
          <a:xfrm>
            <a:off x="3790667" y="4437384"/>
            <a:ext cx="3333791" cy="357187"/>
          </a:xfrm>
        </p:spPr>
        <p:txBody>
          <a:bodyPr>
            <a:noAutofit/>
          </a:bodyPr>
          <a:lstStyle>
            <a:lvl1pPr algn="l" rtl="0" fontAlgn="base">
              <a:spcBef>
                <a:spcPct val="50000"/>
              </a:spcBef>
              <a:spcAft>
                <a:spcPct val="0"/>
              </a:spcAft>
              <a:buNone/>
              <a:defRPr kumimoji="1" lang="zh-TW" altLang="en-US" sz="2000" b="1" kern="1200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2pPr>
            <a:lvl3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3pPr>
            <a:lvl4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4pPr>
            <a:lvl5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內容版面配置區 5"/>
          <p:cNvSpPr>
            <a:spLocks noGrp="1"/>
          </p:cNvSpPr>
          <p:nvPr>
            <p:ph sz="quarter" idx="14"/>
          </p:nvPr>
        </p:nvSpPr>
        <p:spPr>
          <a:xfrm>
            <a:off x="285708" y="4437384"/>
            <a:ext cx="3333791" cy="357187"/>
          </a:xfrm>
        </p:spPr>
        <p:txBody>
          <a:bodyPr>
            <a:noAutofit/>
          </a:bodyPr>
          <a:lstStyle>
            <a:lvl1pPr algn="l" rtl="0" fontAlgn="base">
              <a:spcBef>
                <a:spcPct val="50000"/>
              </a:spcBef>
              <a:spcAft>
                <a:spcPct val="0"/>
              </a:spcAft>
              <a:buNone/>
              <a:defRPr kumimoji="1" lang="zh-TW" altLang="en-US" sz="2000" b="1" kern="1200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2pPr>
            <a:lvl3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3pPr>
            <a:lvl4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 smtClean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4pPr>
            <a:lvl5pPr algn="l" rtl="0" fontAlgn="base">
              <a:spcBef>
                <a:spcPct val="50000"/>
              </a:spcBef>
              <a:spcAft>
                <a:spcPct val="0"/>
              </a:spcAft>
              <a:defRPr kumimoji="1" lang="zh-TW" altLang="en-US" sz="1600" b="1" kern="1200" dirty="0">
                <a:solidFill>
                  <a:srgbClr val="4D4D4D"/>
                </a:solidFill>
                <a:latin typeface="Arial" charset="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8535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n-lt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317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n-lt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31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fld id="{6E37DA1E-BFB7-4C32-8EF6-4305666AFE8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6" name="群組 5"/>
          <p:cNvGrpSpPr/>
          <p:nvPr userDrawn="1"/>
        </p:nvGrpSpPr>
        <p:grpSpPr>
          <a:xfrm>
            <a:off x="453099" y="2115128"/>
            <a:ext cx="11738901" cy="4774404"/>
            <a:chOff x="453099" y="2115128"/>
            <a:chExt cx="11738901" cy="4774404"/>
          </a:xfrm>
        </p:grpSpPr>
        <p:grpSp>
          <p:nvGrpSpPr>
            <p:cNvPr id="7" name="群組 6"/>
            <p:cNvGrpSpPr/>
            <p:nvPr/>
          </p:nvGrpSpPr>
          <p:grpSpPr>
            <a:xfrm>
              <a:off x="611188" y="6436399"/>
              <a:ext cx="11580812" cy="453133"/>
              <a:chOff x="611188" y="6436399"/>
              <a:chExt cx="11580812" cy="453133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11188" y="6436399"/>
                <a:ext cx="11580812" cy="4216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n-lt"/>
                  <a:ea typeface="+mj-ea"/>
                </a:endParaRPr>
              </a:p>
            </p:txBody>
          </p:sp>
          <p:sp>
            <p:nvSpPr>
              <p:cNvPr id="37" name="日期版面配置區 3"/>
              <p:cNvSpPr txBox="1">
                <a:spLocks/>
              </p:cNvSpPr>
              <p:nvPr/>
            </p:nvSpPr>
            <p:spPr bwMode="auto">
              <a:xfrm>
                <a:off x="611188" y="6467931"/>
                <a:ext cx="8573408" cy="421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+mn-lt"/>
                    <a:ea typeface="굴림" pitchFamily="50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j-ea"/>
                    <a:cs typeface="Times New Roman" panose="02020603050405020304" pitchFamily="18" charset="0"/>
                  </a:rPr>
                  <a:t>National Yunlin University of Science &amp; Technology</a:t>
                </a:r>
              </a:p>
            </p:txBody>
          </p:sp>
        </p:grpSp>
        <p:grpSp>
          <p:nvGrpSpPr>
            <p:cNvPr id="8" name="群組 7"/>
            <p:cNvGrpSpPr/>
            <p:nvPr/>
          </p:nvGrpSpPr>
          <p:grpSpPr>
            <a:xfrm>
              <a:off x="453099" y="2115128"/>
              <a:ext cx="11278093" cy="3816350"/>
              <a:chOff x="453099" y="2115128"/>
              <a:chExt cx="11278093" cy="3816350"/>
            </a:xfrm>
          </p:grpSpPr>
          <p:grpSp>
            <p:nvGrpSpPr>
              <p:cNvPr id="9" name="Group 4"/>
              <p:cNvGrpSpPr>
                <a:grpSpLocks/>
              </p:cNvGrpSpPr>
              <p:nvPr/>
            </p:nvGrpSpPr>
            <p:grpSpPr bwMode="auto">
              <a:xfrm>
                <a:off x="7986279" y="2115128"/>
                <a:ext cx="3744913" cy="3816350"/>
                <a:chOff x="2789" y="890"/>
                <a:chExt cx="2722" cy="2721"/>
              </a:xfrm>
            </p:grpSpPr>
            <p:sp>
              <p:nvSpPr>
                <p:cNvPr id="11" name="AutoShape 5"/>
                <p:cNvSpPr>
                  <a:spLocks noChangeArrowheads="1"/>
                </p:cNvSpPr>
                <p:nvPr/>
              </p:nvSpPr>
              <p:spPr bwMode="ltGray">
                <a:xfrm>
                  <a:off x="2789" y="894"/>
                  <a:ext cx="2722" cy="2684"/>
                </a:xfrm>
                <a:custGeom>
                  <a:avLst/>
                  <a:gdLst>
                    <a:gd name="G0" fmla="+- 320 0 0"/>
                    <a:gd name="G1" fmla="+- 21600 0 320"/>
                    <a:gd name="G2" fmla="+- 21600 0 320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20" y="10800"/>
                      </a:moveTo>
                      <a:cubicBezTo>
                        <a:pt x="320" y="16588"/>
                        <a:pt x="5012" y="21280"/>
                        <a:pt x="10800" y="21280"/>
                      </a:cubicBezTo>
                      <a:cubicBezTo>
                        <a:pt x="16588" y="21280"/>
                        <a:pt x="21280" y="16588"/>
                        <a:pt x="21280" y="10800"/>
                      </a:cubicBezTo>
                      <a:cubicBezTo>
                        <a:pt x="21280" y="5012"/>
                        <a:pt x="16588" y="320"/>
                        <a:pt x="10800" y="320"/>
                      </a:cubicBezTo>
                      <a:cubicBezTo>
                        <a:pt x="5012" y="320"/>
                        <a:pt x="320" y="5012"/>
                        <a:pt x="320" y="1080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2" name="Freeform 6"/>
                <p:cNvSpPr>
                  <a:spLocks/>
                </p:cNvSpPr>
                <p:nvPr/>
              </p:nvSpPr>
              <p:spPr bwMode="ltGray">
                <a:xfrm>
                  <a:off x="3196" y="3082"/>
                  <a:ext cx="325" cy="244"/>
                </a:xfrm>
                <a:custGeom>
                  <a:avLst/>
                  <a:gdLst>
                    <a:gd name="T0" fmla="*/ 0 w 363"/>
                    <a:gd name="T1" fmla="*/ 45 h 272"/>
                    <a:gd name="T2" fmla="*/ 90 w 363"/>
                    <a:gd name="T3" fmla="*/ 136 h 272"/>
                    <a:gd name="T4" fmla="*/ 181 w 363"/>
                    <a:gd name="T5" fmla="*/ 227 h 272"/>
                    <a:gd name="T6" fmla="*/ 272 w 363"/>
                    <a:gd name="T7" fmla="*/ 272 h 272"/>
                    <a:gd name="T8" fmla="*/ 317 w 363"/>
                    <a:gd name="T9" fmla="*/ 272 h 272"/>
                    <a:gd name="T10" fmla="*/ 363 w 363"/>
                    <a:gd name="T11" fmla="*/ 181 h 272"/>
                    <a:gd name="T12" fmla="*/ 317 w 363"/>
                    <a:gd name="T13" fmla="*/ 181 h 272"/>
                    <a:gd name="T14" fmla="*/ 272 w 363"/>
                    <a:gd name="T15" fmla="*/ 181 h 272"/>
                    <a:gd name="T16" fmla="*/ 226 w 363"/>
                    <a:gd name="T17" fmla="*/ 181 h 272"/>
                    <a:gd name="T18" fmla="*/ 226 w 363"/>
                    <a:gd name="T19" fmla="*/ 136 h 272"/>
                    <a:gd name="T20" fmla="*/ 272 w 363"/>
                    <a:gd name="T21" fmla="*/ 91 h 272"/>
                    <a:gd name="T22" fmla="*/ 226 w 363"/>
                    <a:gd name="T23" fmla="*/ 45 h 272"/>
                    <a:gd name="T24" fmla="*/ 226 w 363"/>
                    <a:gd name="T25" fmla="*/ 91 h 272"/>
                    <a:gd name="T26" fmla="*/ 181 w 363"/>
                    <a:gd name="T27" fmla="*/ 136 h 272"/>
                    <a:gd name="T28" fmla="*/ 136 w 363"/>
                    <a:gd name="T29" fmla="*/ 136 h 272"/>
                    <a:gd name="T30" fmla="*/ 90 w 363"/>
                    <a:gd name="T31" fmla="*/ 91 h 272"/>
                    <a:gd name="T32" fmla="*/ 136 w 363"/>
                    <a:gd name="T33" fmla="*/ 91 h 272"/>
                    <a:gd name="T34" fmla="*/ 90 w 363"/>
                    <a:gd name="T35" fmla="*/ 45 h 272"/>
                    <a:gd name="T36" fmla="*/ 45 w 363"/>
                    <a:gd name="T37" fmla="*/ 0 h 272"/>
                    <a:gd name="T38" fmla="*/ 61 w 363"/>
                    <a:gd name="T39" fmla="*/ 57 h 272"/>
                    <a:gd name="T40" fmla="*/ 28 w 363"/>
                    <a:gd name="T41" fmla="*/ 45 h 272"/>
                    <a:gd name="T42" fmla="*/ 0 w 363"/>
                    <a:gd name="T43" fmla="*/ 45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63" h="272">
                      <a:moveTo>
                        <a:pt x="0" y="45"/>
                      </a:moveTo>
                      <a:lnTo>
                        <a:pt x="90" y="136"/>
                      </a:lnTo>
                      <a:lnTo>
                        <a:pt x="181" y="227"/>
                      </a:lnTo>
                      <a:lnTo>
                        <a:pt x="272" y="272"/>
                      </a:lnTo>
                      <a:lnTo>
                        <a:pt x="317" y="272"/>
                      </a:lnTo>
                      <a:lnTo>
                        <a:pt x="363" y="181"/>
                      </a:lnTo>
                      <a:lnTo>
                        <a:pt x="317" y="181"/>
                      </a:lnTo>
                      <a:lnTo>
                        <a:pt x="272" y="181"/>
                      </a:lnTo>
                      <a:lnTo>
                        <a:pt x="226" y="181"/>
                      </a:lnTo>
                      <a:lnTo>
                        <a:pt x="226" y="136"/>
                      </a:lnTo>
                      <a:lnTo>
                        <a:pt x="272" y="91"/>
                      </a:lnTo>
                      <a:lnTo>
                        <a:pt x="226" y="45"/>
                      </a:lnTo>
                      <a:lnTo>
                        <a:pt x="226" y="91"/>
                      </a:lnTo>
                      <a:lnTo>
                        <a:pt x="181" y="136"/>
                      </a:lnTo>
                      <a:lnTo>
                        <a:pt x="136" y="136"/>
                      </a:lnTo>
                      <a:lnTo>
                        <a:pt x="90" y="91"/>
                      </a:lnTo>
                      <a:lnTo>
                        <a:pt x="136" y="91"/>
                      </a:lnTo>
                      <a:lnTo>
                        <a:pt x="90" y="45"/>
                      </a:lnTo>
                      <a:lnTo>
                        <a:pt x="45" y="0"/>
                      </a:lnTo>
                      <a:lnTo>
                        <a:pt x="61" y="57"/>
                      </a:lnTo>
                      <a:lnTo>
                        <a:pt x="28" y="45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3" name="Freeform 7"/>
                <p:cNvSpPr>
                  <a:spLocks/>
                </p:cNvSpPr>
                <p:nvPr/>
              </p:nvSpPr>
              <p:spPr bwMode="ltGray">
                <a:xfrm>
                  <a:off x="3660" y="1726"/>
                  <a:ext cx="420" cy="1885"/>
                </a:xfrm>
                <a:custGeom>
                  <a:avLst/>
                  <a:gdLst>
                    <a:gd name="T0" fmla="*/ 162 w 420"/>
                    <a:gd name="T1" fmla="*/ 1 h 1885"/>
                    <a:gd name="T2" fmla="*/ 56 w 420"/>
                    <a:gd name="T3" fmla="*/ 561 h 1885"/>
                    <a:gd name="T4" fmla="*/ 122 w 420"/>
                    <a:gd name="T5" fmla="*/ 1185 h 1885"/>
                    <a:gd name="T6" fmla="*/ 383 w 420"/>
                    <a:gd name="T7" fmla="*/ 1785 h 1885"/>
                    <a:gd name="T8" fmla="*/ 343 w 420"/>
                    <a:gd name="T9" fmla="*/ 1785 h 1885"/>
                    <a:gd name="T10" fmla="*/ 70 w 420"/>
                    <a:gd name="T11" fmla="*/ 1209 h 1885"/>
                    <a:gd name="T12" fmla="*/ 15 w 420"/>
                    <a:gd name="T13" fmla="*/ 487 h 1885"/>
                    <a:gd name="T14" fmla="*/ 162 w 420"/>
                    <a:gd name="T15" fmla="*/ 1 h 1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0" h="1885">
                      <a:moveTo>
                        <a:pt x="162" y="1"/>
                      </a:moveTo>
                      <a:cubicBezTo>
                        <a:pt x="173" y="0"/>
                        <a:pt x="62" y="364"/>
                        <a:pt x="56" y="561"/>
                      </a:cubicBezTo>
                      <a:cubicBezTo>
                        <a:pt x="50" y="758"/>
                        <a:pt x="67" y="981"/>
                        <a:pt x="122" y="1185"/>
                      </a:cubicBezTo>
                      <a:cubicBezTo>
                        <a:pt x="176" y="1389"/>
                        <a:pt x="347" y="1685"/>
                        <a:pt x="383" y="1785"/>
                      </a:cubicBezTo>
                      <a:cubicBezTo>
                        <a:pt x="420" y="1885"/>
                        <a:pt x="395" y="1881"/>
                        <a:pt x="343" y="1785"/>
                      </a:cubicBezTo>
                      <a:cubicBezTo>
                        <a:pt x="291" y="1689"/>
                        <a:pt x="125" y="1425"/>
                        <a:pt x="70" y="1209"/>
                      </a:cubicBezTo>
                      <a:cubicBezTo>
                        <a:pt x="15" y="993"/>
                        <a:pt x="0" y="688"/>
                        <a:pt x="15" y="487"/>
                      </a:cubicBezTo>
                      <a:cubicBezTo>
                        <a:pt x="30" y="286"/>
                        <a:pt x="132" y="102"/>
                        <a:pt x="162" y="1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ltGray">
                <a:xfrm>
                  <a:off x="4023" y="1694"/>
                  <a:ext cx="429" cy="1836"/>
                </a:xfrm>
                <a:custGeom>
                  <a:avLst/>
                  <a:gdLst>
                    <a:gd name="T0" fmla="*/ 0 w 429"/>
                    <a:gd name="T1" fmla="*/ 25 h 1836"/>
                    <a:gd name="T2" fmla="*/ 375 w 429"/>
                    <a:gd name="T3" fmla="*/ 1835 h 1836"/>
                    <a:gd name="T4" fmla="*/ 429 w 429"/>
                    <a:gd name="T5" fmla="*/ 1836 h 1836"/>
                    <a:gd name="T6" fmla="*/ 37 w 429"/>
                    <a:gd name="T7" fmla="*/ 0 h 1836"/>
                    <a:gd name="T8" fmla="*/ 0 w 429"/>
                    <a:gd name="T9" fmla="*/ 25 h 18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9" h="1836">
                      <a:moveTo>
                        <a:pt x="0" y="25"/>
                      </a:moveTo>
                      <a:lnTo>
                        <a:pt x="375" y="1835"/>
                      </a:lnTo>
                      <a:lnTo>
                        <a:pt x="429" y="1836"/>
                      </a:lnTo>
                      <a:lnTo>
                        <a:pt x="37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5" name="Freeform 9"/>
                <p:cNvSpPr>
                  <a:spLocks/>
                </p:cNvSpPr>
                <p:nvPr/>
              </p:nvSpPr>
              <p:spPr bwMode="ltGray">
                <a:xfrm>
                  <a:off x="4270" y="1551"/>
                  <a:ext cx="600" cy="1899"/>
                </a:xfrm>
                <a:custGeom>
                  <a:avLst/>
                  <a:gdLst>
                    <a:gd name="T0" fmla="*/ 0 w 600"/>
                    <a:gd name="T1" fmla="*/ 67 h 1899"/>
                    <a:gd name="T2" fmla="*/ 91 w 600"/>
                    <a:gd name="T3" fmla="*/ 168 h 1899"/>
                    <a:gd name="T4" fmla="*/ 347 w 600"/>
                    <a:gd name="T5" fmla="*/ 552 h 1899"/>
                    <a:gd name="T6" fmla="*/ 512 w 600"/>
                    <a:gd name="T7" fmla="*/ 1146 h 1899"/>
                    <a:gd name="T8" fmla="*/ 539 w 600"/>
                    <a:gd name="T9" fmla="*/ 1612 h 1899"/>
                    <a:gd name="T10" fmla="*/ 457 w 600"/>
                    <a:gd name="T11" fmla="*/ 1859 h 1899"/>
                    <a:gd name="T12" fmla="*/ 503 w 600"/>
                    <a:gd name="T13" fmla="*/ 1850 h 1899"/>
                    <a:gd name="T14" fmla="*/ 583 w 600"/>
                    <a:gd name="T15" fmla="*/ 1611 h 1899"/>
                    <a:gd name="T16" fmla="*/ 567 w 600"/>
                    <a:gd name="T17" fmla="*/ 1146 h 1899"/>
                    <a:gd name="T18" fmla="*/ 384 w 600"/>
                    <a:gd name="T19" fmla="*/ 524 h 1899"/>
                    <a:gd name="T20" fmla="*/ 82 w 600"/>
                    <a:gd name="T21" fmla="*/ 76 h 1899"/>
                    <a:gd name="T22" fmla="*/ 0 w 600"/>
                    <a:gd name="T23" fmla="*/ 67 h 18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00" h="1899">
                      <a:moveTo>
                        <a:pt x="0" y="67"/>
                      </a:moveTo>
                      <a:cubicBezTo>
                        <a:pt x="2" y="82"/>
                        <a:pt x="33" y="87"/>
                        <a:pt x="91" y="168"/>
                      </a:cubicBezTo>
                      <a:cubicBezTo>
                        <a:pt x="149" y="249"/>
                        <a:pt x="277" y="389"/>
                        <a:pt x="347" y="552"/>
                      </a:cubicBezTo>
                      <a:cubicBezTo>
                        <a:pt x="417" y="715"/>
                        <a:pt x="480" y="969"/>
                        <a:pt x="512" y="1146"/>
                      </a:cubicBezTo>
                      <a:cubicBezTo>
                        <a:pt x="544" y="1323"/>
                        <a:pt x="548" y="1493"/>
                        <a:pt x="539" y="1612"/>
                      </a:cubicBezTo>
                      <a:cubicBezTo>
                        <a:pt x="530" y="1731"/>
                        <a:pt x="463" y="1819"/>
                        <a:pt x="457" y="1859"/>
                      </a:cubicBezTo>
                      <a:cubicBezTo>
                        <a:pt x="451" y="1899"/>
                        <a:pt x="482" y="1891"/>
                        <a:pt x="503" y="1850"/>
                      </a:cubicBezTo>
                      <a:cubicBezTo>
                        <a:pt x="524" y="1809"/>
                        <a:pt x="572" y="1728"/>
                        <a:pt x="583" y="1611"/>
                      </a:cubicBezTo>
                      <a:cubicBezTo>
                        <a:pt x="594" y="1494"/>
                        <a:pt x="600" y="1327"/>
                        <a:pt x="567" y="1146"/>
                      </a:cubicBezTo>
                      <a:cubicBezTo>
                        <a:pt x="534" y="965"/>
                        <a:pt x="465" y="702"/>
                        <a:pt x="384" y="524"/>
                      </a:cubicBezTo>
                      <a:cubicBezTo>
                        <a:pt x="303" y="346"/>
                        <a:pt x="146" y="152"/>
                        <a:pt x="82" y="76"/>
                      </a:cubicBezTo>
                      <a:cubicBezTo>
                        <a:pt x="18" y="0"/>
                        <a:pt x="17" y="69"/>
                        <a:pt x="0" y="67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6" name="Freeform 10"/>
                <p:cNvSpPr>
                  <a:spLocks/>
                </p:cNvSpPr>
                <p:nvPr/>
              </p:nvSpPr>
              <p:spPr bwMode="ltGray">
                <a:xfrm>
                  <a:off x="4902" y="1753"/>
                  <a:ext cx="338" cy="1494"/>
                </a:xfrm>
                <a:custGeom>
                  <a:avLst/>
                  <a:gdLst>
                    <a:gd name="T0" fmla="*/ 26 w 338"/>
                    <a:gd name="T1" fmla="*/ 73 h 1494"/>
                    <a:gd name="T2" fmla="*/ 136 w 338"/>
                    <a:gd name="T3" fmla="*/ 194 h 1494"/>
                    <a:gd name="T4" fmla="*/ 282 w 338"/>
                    <a:gd name="T5" fmla="*/ 706 h 1494"/>
                    <a:gd name="T6" fmla="*/ 282 w 338"/>
                    <a:gd name="T7" fmla="*/ 1118 h 1494"/>
                    <a:gd name="T8" fmla="*/ 218 w 338"/>
                    <a:gd name="T9" fmla="*/ 1319 h 1494"/>
                    <a:gd name="T10" fmla="*/ 132 w 338"/>
                    <a:gd name="T11" fmla="*/ 1475 h 1494"/>
                    <a:gd name="T12" fmla="*/ 206 w 338"/>
                    <a:gd name="T13" fmla="*/ 1433 h 1494"/>
                    <a:gd name="T14" fmla="*/ 312 w 338"/>
                    <a:gd name="T15" fmla="*/ 1163 h 1494"/>
                    <a:gd name="T16" fmla="*/ 337 w 338"/>
                    <a:gd name="T17" fmla="*/ 871 h 1494"/>
                    <a:gd name="T18" fmla="*/ 309 w 338"/>
                    <a:gd name="T19" fmla="*/ 615 h 1494"/>
                    <a:gd name="T20" fmla="*/ 172 w 338"/>
                    <a:gd name="T21" fmla="*/ 149 h 1494"/>
                    <a:gd name="T22" fmla="*/ 34 w 338"/>
                    <a:gd name="T23" fmla="*/ 23 h 1494"/>
                    <a:gd name="T24" fmla="*/ 26 w 338"/>
                    <a:gd name="T25" fmla="*/ 73 h 1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8" h="1494">
                      <a:moveTo>
                        <a:pt x="26" y="73"/>
                      </a:moveTo>
                      <a:cubicBezTo>
                        <a:pt x="43" y="102"/>
                        <a:pt x="93" y="88"/>
                        <a:pt x="136" y="194"/>
                      </a:cubicBezTo>
                      <a:cubicBezTo>
                        <a:pt x="179" y="300"/>
                        <a:pt x="258" y="552"/>
                        <a:pt x="282" y="706"/>
                      </a:cubicBezTo>
                      <a:cubicBezTo>
                        <a:pt x="306" y="860"/>
                        <a:pt x="293" y="1016"/>
                        <a:pt x="282" y="1118"/>
                      </a:cubicBezTo>
                      <a:cubicBezTo>
                        <a:pt x="271" y="1220"/>
                        <a:pt x="243" y="1260"/>
                        <a:pt x="218" y="1319"/>
                      </a:cubicBezTo>
                      <a:cubicBezTo>
                        <a:pt x="193" y="1378"/>
                        <a:pt x="134" y="1456"/>
                        <a:pt x="132" y="1475"/>
                      </a:cubicBezTo>
                      <a:cubicBezTo>
                        <a:pt x="130" y="1494"/>
                        <a:pt x="176" y="1485"/>
                        <a:pt x="206" y="1433"/>
                      </a:cubicBezTo>
                      <a:cubicBezTo>
                        <a:pt x="235" y="1381"/>
                        <a:pt x="290" y="1257"/>
                        <a:pt x="312" y="1163"/>
                      </a:cubicBezTo>
                      <a:cubicBezTo>
                        <a:pt x="334" y="1069"/>
                        <a:pt x="338" y="962"/>
                        <a:pt x="337" y="871"/>
                      </a:cubicBezTo>
                      <a:cubicBezTo>
                        <a:pt x="336" y="780"/>
                        <a:pt x="336" y="735"/>
                        <a:pt x="309" y="615"/>
                      </a:cubicBezTo>
                      <a:cubicBezTo>
                        <a:pt x="282" y="495"/>
                        <a:pt x="218" y="248"/>
                        <a:pt x="172" y="149"/>
                      </a:cubicBezTo>
                      <a:cubicBezTo>
                        <a:pt x="126" y="50"/>
                        <a:pt x="58" y="36"/>
                        <a:pt x="34" y="23"/>
                      </a:cubicBezTo>
                      <a:cubicBezTo>
                        <a:pt x="10" y="10"/>
                        <a:pt x="0" y="0"/>
                        <a:pt x="26" y="73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7" name="Freeform 11"/>
                <p:cNvSpPr>
                  <a:spLocks/>
                </p:cNvSpPr>
                <p:nvPr/>
              </p:nvSpPr>
              <p:spPr bwMode="ltGray">
                <a:xfrm>
                  <a:off x="3189" y="2212"/>
                  <a:ext cx="573" cy="1290"/>
                </a:xfrm>
                <a:custGeom>
                  <a:avLst/>
                  <a:gdLst>
                    <a:gd name="T0" fmla="*/ 2 w 573"/>
                    <a:gd name="T1" fmla="*/ 129 h 1290"/>
                    <a:gd name="T2" fmla="*/ 48 w 573"/>
                    <a:gd name="T3" fmla="*/ 65 h 1290"/>
                    <a:gd name="T4" fmla="*/ 84 w 573"/>
                    <a:gd name="T5" fmla="*/ 522 h 1290"/>
                    <a:gd name="T6" fmla="*/ 241 w 573"/>
                    <a:gd name="T7" fmla="*/ 909 h 1290"/>
                    <a:gd name="T8" fmla="*/ 396 w 573"/>
                    <a:gd name="T9" fmla="*/ 1106 h 1290"/>
                    <a:gd name="T10" fmla="*/ 568 w 573"/>
                    <a:gd name="T11" fmla="*/ 1286 h 1290"/>
                    <a:gd name="T12" fmla="*/ 363 w 573"/>
                    <a:gd name="T13" fmla="*/ 1130 h 1290"/>
                    <a:gd name="T14" fmla="*/ 183 w 573"/>
                    <a:gd name="T15" fmla="*/ 909 h 1290"/>
                    <a:gd name="T16" fmla="*/ 38 w 573"/>
                    <a:gd name="T17" fmla="*/ 540 h 1290"/>
                    <a:gd name="T18" fmla="*/ 2 w 573"/>
                    <a:gd name="T19" fmla="*/ 129 h 1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73" h="1290">
                      <a:moveTo>
                        <a:pt x="2" y="129"/>
                      </a:moveTo>
                      <a:cubicBezTo>
                        <a:pt x="4" y="50"/>
                        <a:pt x="34" y="0"/>
                        <a:pt x="48" y="65"/>
                      </a:cubicBezTo>
                      <a:cubicBezTo>
                        <a:pt x="62" y="130"/>
                        <a:pt x="52" y="381"/>
                        <a:pt x="84" y="522"/>
                      </a:cubicBezTo>
                      <a:cubicBezTo>
                        <a:pt x="116" y="663"/>
                        <a:pt x="189" y="812"/>
                        <a:pt x="241" y="909"/>
                      </a:cubicBezTo>
                      <a:cubicBezTo>
                        <a:pt x="293" y="1006"/>
                        <a:pt x="341" y="1043"/>
                        <a:pt x="396" y="1106"/>
                      </a:cubicBezTo>
                      <a:cubicBezTo>
                        <a:pt x="450" y="1169"/>
                        <a:pt x="573" y="1283"/>
                        <a:pt x="568" y="1286"/>
                      </a:cubicBezTo>
                      <a:cubicBezTo>
                        <a:pt x="562" y="1290"/>
                        <a:pt x="428" y="1193"/>
                        <a:pt x="363" y="1130"/>
                      </a:cubicBezTo>
                      <a:cubicBezTo>
                        <a:pt x="299" y="1068"/>
                        <a:pt x="237" y="1007"/>
                        <a:pt x="183" y="909"/>
                      </a:cubicBezTo>
                      <a:cubicBezTo>
                        <a:pt x="129" y="811"/>
                        <a:pt x="68" y="670"/>
                        <a:pt x="38" y="540"/>
                      </a:cubicBezTo>
                      <a:cubicBezTo>
                        <a:pt x="8" y="410"/>
                        <a:pt x="0" y="208"/>
                        <a:pt x="2" y="129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8" name="Freeform 12"/>
                <p:cNvSpPr>
                  <a:spLocks/>
                </p:cNvSpPr>
                <p:nvPr/>
              </p:nvSpPr>
              <p:spPr bwMode="ltGray">
                <a:xfrm>
                  <a:off x="4170" y="1008"/>
                  <a:ext cx="655" cy="192"/>
                </a:xfrm>
                <a:custGeom>
                  <a:avLst/>
                  <a:gdLst>
                    <a:gd name="T0" fmla="*/ 17 w 731"/>
                    <a:gd name="T1" fmla="*/ 187 h 214"/>
                    <a:gd name="T2" fmla="*/ 255 w 731"/>
                    <a:gd name="T3" fmla="*/ 41 h 214"/>
                    <a:gd name="T4" fmla="*/ 456 w 731"/>
                    <a:gd name="T5" fmla="*/ 4 h 214"/>
                    <a:gd name="T6" fmla="*/ 629 w 731"/>
                    <a:gd name="T7" fmla="*/ 16 h 214"/>
                    <a:gd name="T8" fmla="*/ 720 w 731"/>
                    <a:gd name="T9" fmla="*/ 61 h 214"/>
                    <a:gd name="T10" fmla="*/ 565 w 731"/>
                    <a:gd name="T11" fmla="*/ 50 h 214"/>
                    <a:gd name="T12" fmla="*/ 264 w 731"/>
                    <a:gd name="T13" fmla="*/ 77 h 214"/>
                    <a:gd name="T14" fmla="*/ 53 w 731"/>
                    <a:gd name="T15" fmla="*/ 196 h 214"/>
                    <a:gd name="T16" fmla="*/ 17 w 731"/>
                    <a:gd name="T17" fmla="*/ 187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31" h="214">
                      <a:moveTo>
                        <a:pt x="17" y="187"/>
                      </a:moveTo>
                      <a:cubicBezTo>
                        <a:pt x="0" y="176"/>
                        <a:pt x="182" y="71"/>
                        <a:pt x="255" y="41"/>
                      </a:cubicBezTo>
                      <a:cubicBezTo>
                        <a:pt x="328" y="11"/>
                        <a:pt x="394" y="8"/>
                        <a:pt x="456" y="4"/>
                      </a:cubicBezTo>
                      <a:cubicBezTo>
                        <a:pt x="518" y="0"/>
                        <a:pt x="585" y="7"/>
                        <a:pt x="629" y="16"/>
                      </a:cubicBezTo>
                      <a:cubicBezTo>
                        <a:pt x="673" y="25"/>
                        <a:pt x="731" y="55"/>
                        <a:pt x="720" y="61"/>
                      </a:cubicBezTo>
                      <a:cubicBezTo>
                        <a:pt x="709" y="67"/>
                        <a:pt x="641" y="47"/>
                        <a:pt x="565" y="50"/>
                      </a:cubicBezTo>
                      <a:cubicBezTo>
                        <a:pt x="489" y="53"/>
                        <a:pt x="349" y="53"/>
                        <a:pt x="264" y="77"/>
                      </a:cubicBezTo>
                      <a:cubicBezTo>
                        <a:pt x="179" y="101"/>
                        <a:pt x="94" y="178"/>
                        <a:pt x="53" y="196"/>
                      </a:cubicBezTo>
                      <a:cubicBezTo>
                        <a:pt x="12" y="214"/>
                        <a:pt x="24" y="189"/>
                        <a:pt x="17" y="187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19" name="Freeform 13"/>
                <p:cNvSpPr>
                  <a:spLocks/>
                </p:cNvSpPr>
                <p:nvPr/>
              </p:nvSpPr>
              <p:spPr bwMode="ltGray">
                <a:xfrm>
                  <a:off x="4322" y="1276"/>
                  <a:ext cx="504" cy="82"/>
                </a:xfrm>
                <a:custGeom>
                  <a:avLst/>
                  <a:gdLst>
                    <a:gd name="T0" fmla="*/ 0 w 563"/>
                    <a:gd name="T1" fmla="*/ 0 h 91"/>
                    <a:gd name="T2" fmla="*/ 64 w 563"/>
                    <a:gd name="T3" fmla="*/ 37 h 91"/>
                    <a:gd name="T4" fmla="*/ 311 w 563"/>
                    <a:gd name="T5" fmla="*/ 18 h 91"/>
                    <a:gd name="T6" fmla="*/ 530 w 563"/>
                    <a:gd name="T7" fmla="*/ 37 h 91"/>
                    <a:gd name="T8" fmla="*/ 512 w 563"/>
                    <a:gd name="T9" fmla="*/ 73 h 91"/>
                    <a:gd name="T10" fmla="*/ 293 w 563"/>
                    <a:gd name="T11" fmla="*/ 55 h 91"/>
                    <a:gd name="T12" fmla="*/ 37 w 563"/>
                    <a:gd name="T13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3" h="91">
                      <a:moveTo>
                        <a:pt x="0" y="0"/>
                      </a:moveTo>
                      <a:cubicBezTo>
                        <a:pt x="11" y="6"/>
                        <a:pt x="12" y="34"/>
                        <a:pt x="64" y="37"/>
                      </a:cubicBezTo>
                      <a:cubicBezTo>
                        <a:pt x="116" y="40"/>
                        <a:pt x="233" y="18"/>
                        <a:pt x="311" y="18"/>
                      </a:cubicBezTo>
                      <a:cubicBezTo>
                        <a:pt x="389" y="18"/>
                        <a:pt x="497" y="28"/>
                        <a:pt x="530" y="37"/>
                      </a:cubicBezTo>
                      <a:cubicBezTo>
                        <a:pt x="563" y="46"/>
                        <a:pt x="551" y="70"/>
                        <a:pt x="512" y="73"/>
                      </a:cubicBezTo>
                      <a:cubicBezTo>
                        <a:pt x="473" y="76"/>
                        <a:pt x="372" y="52"/>
                        <a:pt x="293" y="55"/>
                      </a:cubicBezTo>
                      <a:cubicBezTo>
                        <a:pt x="214" y="58"/>
                        <a:pt x="90" y="84"/>
                        <a:pt x="37" y="91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0" name="Freeform 14"/>
                <p:cNvSpPr>
                  <a:spLocks/>
                </p:cNvSpPr>
                <p:nvPr/>
              </p:nvSpPr>
              <p:spPr bwMode="ltGray">
                <a:xfrm>
                  <a:off x="4043" y="890"/>
                  <a:ext cx="204" cy="247"/>
                </a:xfrm>
                <a:custGeom>
                  <a:avLst/>
                  <a:gdLst>
                    <a:gd name="T0" fmla="*/ 0 w 228"/>
                    <a:gd name="T1" fmla="*/ 276 h 276"/>
                    <a:gd name="T2" fmla="*/ 156 w 228"/>
                    <a:gd name="T3" fmla="*/ 38 h 276"/>
                    <a:gd name="T4" fmla="*/ 211 w 228"/>
                    <a:gd name="T5" fmla="*/ 47 h 276"/>
                    <a:gd name="T6" fmla="*/ 52 w 228"/>
                    <a:gd name="T7" fmla="*/ 268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8" h="276">
                      <a:moveTo>
                        <a:pt x="0" y="276"/>
                      </a:moveTo>
                      <a:cubicBezTo>
                        <a:pt x="26" y="236"/>
                        <a:pt x="121" y="76"/>
                        <a:pt x="156" y="38"/>
                      </a:cubicBezTo>
                      <a:cubicBezTo>
                        <a:pt x="191" y="0"/>
                        <a:pt x="228" y="9"/>
                        <a:pt x="211" y="47"/>
                      </a:cubicBezTo>
                      <a:cubicBezTo>
                        <a:pt x="194" y="85"/>
                        <a:pt x="85" y="222"/>
                        <a:pt x="52" y="26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1" name="Freeform 15"/>
                <p:cNvSpPr>
                  <a:spLocks/>
                </p:cNvSpPr>
                <p:nvPr/>
              </p:nvSpPr>
              <p:spPr bwMode="ltGray">
                <a:xfrm>
                  <a:off x="3854" y="915"/>
                  <a:ext cx="67" cy="287"/>
                </a:xfrm>
                <a:custGeom>
                  <a:avLst/>
                  <a:gdLst>
                    <a:gd name="T0" fmla="*/ 1 w 75"/>
                    <a:gd name="T1" fmla="*/ 46 h 320"/>
                    <a:gd name="T2" fmla="*/ 36 w 75"/>
                    <a:gd name="T3" fmla="*/ 285 h 320"/>
                    <a:gd name="T4" fmla="*/ 74 w 75"/>
                    <a:gd name="T5" fmla="*/ 266 h 320"/>
                    <a:gd name="T6" fmla="*/ 28 w 75"/>
                    <a:gd name="T7" fmla="*/ 37 h 320"/>
                    <a:gd name="T8" fmla="*/ 1 w 75"/>
                    <a:gd name="T9" fmla="*/ 46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320">
                      <a:moveTo>
                        <a:pt x="1" y="46"/>
                      </a:moveTo>
                      <a:cubicBezTo>
                        <a:pt x="2" y="87"/>
                        <a:pt x="24" y="248"/>
                        <a:pt x="36" y="285"/>
                      </a:cubicBezTo>
                      <a:cubicBezTo>
                        <a:pt x="50" y="320"/>
                        <a:pt x="75" y="307"/>
                        <a:pt x="74" y="266"/>
                      </a:cubicBezTo>
                      <a:cubicBezTo>
                        <a:pt x="73" y="225"/>
                        <a:pt x="40" y="74"/>
                        <a:pt x="28" y="37"/>
                      </a:cubicBezTo>
                      <a:cubicBezTo>
                        <a:pt x="16" y="0"/>
                        <a:pt x="0" y="5"/>
                        <a:pt x="1" y="46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ltGray">
                <a:xfrm>
                  <a:off x="3319" y="1736"/>
                  <a:ext cx="1687" cy="607"/>
                </a:xfrm>
                <a:custGeom>
                  <a:avLst/>
                  <a:gdLst>
                    <a:gd name="T0" fmla="*/ 95 w 1883"/>
                    <a:gd name="T1" fmla="*/ 511 h 677"/>
                    <a:gd name="T2" fmla="*/ 406 w 1883"/>
                    <a:gd name="T3" fmla="*/ 594 h 677"/>
                    <a:gd name="T4" fmla="*/ 936 w 1883"/>
                    <a:gd name="T5" fmla="*/ 575 h 677"/>
                    <a:gd name="T6" fmla="*/ 1430 w 1883"/>
                    <a:gd name="T7" fmla="*/ 392 h 677"/>
                    <a:gd name="T8" fmla="*/ 1812 w 1883"/>
                    <a:gd name="T9" fmla="*/ 49 h 677"/>
                    <a:gd name="T10" fmla="*/ 1858 w 1883"/>
                    <a:gd name="T11" fmla="*/ 95 h 677"/>
                    <a:gd name="T12" fmla="*/ 1812 w 1883"/>
                    <a:gd name="T13" fmla="*/ 140 h 677"/>
                    <a:gd name="T14" fmla="*/ 1449 w 1883"/>
                    <a:gd name="T15" fmla="*/ 458 h 677"/>
                    <a:gd name="T16" fmla="*/ 964 w 1883"/>
                    <a:gd name="T17" fmla="*/ 639 h 677"/>
                    <a:gd name="T18" fmla="*/ 406 w 1883"/>
                    <a:gd name="T19" fmla="*/ 666 h 677"/>
                    <a:gd name="T20" fmla="*/ 59 w 1883"/>
                    <a:gd name="T21" fmla="*/ 575 h 677"/>
                    <a:gd name="T22" fmla="*/ 49 w 1883"/>
                    <a:gd name="T23" fmla="*/ 548 h 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83" h="677">
                      <a:moveTo>
                        <a:pt x="95" y="511"/>
                      </a:moveTo>
                      <a:cubicBezTo>
                        <a:pt x="145" y="525"/>
                        <a:pt x="266" y="583"/>
                        <a:pt x="406" y="594"/>
                      </a:cubicBezTo>
                      <a:cubicBezTo>
                        <a:pt x="546" y="605"/>
                        <a:pt x="765" y="609"/>
                        <a:pt x="936" y="575"/>
                      </a:cubicBezTo>
                      <a:cubicBezTo>
                        <a:pt x="1107" y="541"/>
                        <a:pt x="1284" y="480"/>
                        <a:pt x="1430" y="392"/>
                      </a:cubicBezTo>
                      <a:cubicBezTo>
                        <a:pt x="1576" y="304"/>
                        <a:pt x="1741" y="98"/>
                        <a:pt x="1812" y="49"/>
                      </a:cubicBezTo>
                      <a:cubicBezTo>
                        <a:pt x="1883" y="0"/>
                        <a:pt x="1858" y="80"/>
                        <a:pt x="1858" y="95"/>
                      </a:cubicBezTo>
                      <a:cubicBezTo>
                        <a:pt x="1858" y="110"/>
                        <a:pt x="1880" y="79"/>
                        <a:pt x="1812" y="140"/>
                      </a:cubicBezTo>
                      <a:cubicBezTo>
                        <a:pt x="1744" y="201"/>
                        <a:pt x="1590" y="375"/>
                        <a:pt x="1449" y="458"/>
                      </a:cubicBezTo>
                      <a:cubicBezTo>
                        <a:pt x="1308" y="541"/>
                        <a:pt x="1138" y="604"/>
                        <a:pt x="964" y="639"/>
                      </a:cubicBezTo>
                      <a:cubicBezTo>
                        <a:pt x="790" y="674"/>
                        <a:pt x="557" y="677"/>
                        <a:pt x="406" y="666"/>
                      </a:cubicBezTo>
                      <a:cubicBezTo>
                        <a:pt x="255" y="655"/>
                        <a:pt x="118" y="595"/>
                        <a:pt x="59" y="575"/>
                      </a:cubicBezTo>
                      <a:cubicBezTo>
                        <a:pt x="0" y="555"/>
                        <a:pt x="51" y="554"/>
                        <a:pt x="49" y="54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3" name="Freeform 17"/>
                <p:cNvSpPr>
                  <a:spLocks/>
                </p:cNvSpPr>
                <p:nvPr/>
              </p:nvSpPr>
              <p:spPr bwMode="ltGray">
                <a:xfrm>
                  <a:off x="2898" y="1874"/>
                  <a:ext cx="2576" cy="1099"/>
                </a:xfrm>
                <a:custGeom>
                  <a:avLst/>
                  <a:gdLst>
                    <a:gd name="T0" fmla="*/ 53 w 2876"/>
                    <a:gd name="T1" fmla="*/ 779 h 1226"/>
                    <a:gd name="T2" fmla="*/ 62 w 2876"/>
                    <a:gd name="T3" fmla="*/ 788 h 1226"/>
                    <a:gd name="T4" fmla="*/ 428 w 2876"/>
                    <a:gd name="T5" fmla="*/ 1062 h 1226"/>
                    <a:gd name="T6" fmla="*/ 931 w 2876"/>
                    <a:gd name="T7" fmla="*/ 1153 h 1226"/>
                    <a:gd name="T8" fmla="*/ 1534 w 2876"/>
                    <a:gd name="T9" fmla="*/ 1126 h 1226"/>
                    <a:gd name="T10" fmla="*/ 2147 w 2876"/>
                    <a:gd name="T11" fmla="*/ 907 h 1226"/>
                    <a:gd name="T12" fmla="*/ 2600 w 2876"/>
                    <a:gd name="T13" fmla="*/ 532 h 1226"/>
                    <a:gd name="T14" fmla="*/ 2833 w 2876"/>
                    <a:gd name="T15" fmla="*/ 65 h 1226"/>
                    <a:gd name="T16" fmla="*/ 2860 w 2876"/>
                    <a:gd name="T17" fmla="*/ 139 h 1226"/>
                    <a:gd name="T18" fmla="*/ 2787 w 2876"/>
                    <a:gd name="T19" fmla="*/ 340 h 1226"/>
                    <a:gd name="T20" fmla="*/ 2600 w 2876"/>
                    <a:gd name="T21" fmla="*/ 622 h 1226"/>
                    <a:gd name="T22" fmla="*/ 2146 w 2876"/>
                    <a:gd name="T23" fmla="*/ 985 h 1226"/>
                    <a:gd name="T24" fmla="*/ 1553 w 2876"/>
                    <a:gd name="T25" fmla="*/ 1181 h 1226"/>
                    <a:gd name="T26" fmla="*/ 949 w 2876"/>
                    <a:gd name="T27" fmla="*/ 1217 h 1226"/>
                    <a:gd name="T28" fmla="*/ 437 w 2876"/>
                    <a:gd name="T29" fmla="*/ 1126 h 1226"/>
                    <a:gd name="T30" fmla="*/ 145 w 2876"/>
                    <a:gd name="T31" fmla="*/ 943 h 1226"/>
                    <a:gd name="T32" fmla="*/ 53 w 2876"/>
                    <a:gd name="T33" fmla="*/ 779 h 1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76" h="1226">
                      <a:moveTo>
                        <a:pt x="53" y="779"/>
                      </a:moveTo>
                      <a:cubicBezTo>
                        <a:pt x="1" y="724"/>
                        <a:pt x="0" y="741"/>
                        <a:pt x="62" y="788"/>
                      </a:cubicBezTo>
                      <a:cubicBezTo>
                        <a:pt x="124" y="835"/>
                        <a:pt x="283" y="1001"/>
                        <a:pt x="428" y="1062"/>
                      </a:cubicBezTo>
                      <a:cubicBezTo>
                        <a:pt x="573" y="1123"/>
                        <a:pt x="747" y="1142"/>
                        <a:pt x="931" y="1153"/>
                      </a:cubicBezTo>
                      <a:cubicBezTo>
                        <a:pt x="1115" y="1164"/>
                        <a:pt x="1331" y="1167"/>
                        <a:pt x="1534" y="1126"/>
                      </a:cubicBezTo>
                      <a:cubicBezTo>
                        <a:pt x="1737" y="1085"/>
                        <a:pt x="1969" y="1006"/>
                        <a:pt x="2147" y="907"/>
                      </a:cubicBezTo>
                      <a:cubicBezTo>
                        <a:pt x="2325" y="808"/>
                        <a:pt x="2486" y="672"/>
                        <a:pt x="2600" y="532"/>
                      </a:cubicBezTo>
                      <a:cubicBezTo>
                        <a:pt x="2714" y="392"/>
                        <a:pt x="2790" y="130"/>
                        <a:pt x="2833" y="65"/>
                      </a:cubicBezTo>
                      <a:cubicBezTo>
                        <a:pt x="2876" y="0"/>
                        <a:pt x="2868" y="93"/>
                        <a:pt x="2860" y="139"/>
                      </a:cubicBezTo>
                      <a:cubicBezTo>
                        <a:pt x="2852" y="185"/>
                        <a:pt x="2830" y="260"/>
                        <a:pt x="2787" y="340"/>
                      </a:cubicBezTo>
                      <a:cubicBezTo>
                        <a:pt x="2744" y="420"/>
                        <a:pt x="2707" y="515"/>
                        <a:pt x="2600" y="622"/>
                      </a:cubicBezTo>
                      <a:cubicBezTo>
                        <a:pt x="2493" y="729"/>
                        <a:pt x="2320" y="892"/>
                        <a:pt x="2146" y="985"/>
                      </a:cubicBezTo>
                      <a:cubicBezTo>
                        <a:pt x="1972" y="1078"/>
                        <a:pt x="1752" y="1142"/>
                        <a:pt x="1553" y="1181"/>
                      </a:cubicBezTo>
                      <a:cubicBezTo>
                        <a:pt x="1354" y="1220"/>
                        <a:pt x="1135" y="1226"/>
                        <a:pt x="949" y="1217"/>
                      </a:cubicBezTo>
                      <a:cubicBezTo>
                        <a:pt x="763" y="1208"/>
                        <a:pt x="571" y="1172"/>
                        <a:pt x="437" y="1126"/>
                      </a:cubicBezTo>
                      <a:cubicBezTo>
                        <a:pt x="303" y="1080"/>
                        <a:pt x="209" y="1001"/>
                        <a:pt x="145" y="943"/>
                      </a:cubicBezTo>
                      <a:cubicBezTo>
                        <a:pt x="81" y="885"/>
                        <a:pt x="72" y="813"/>
                        <a:pt x="53" y="779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4" name="Freeform 18"/>
                <p:cNvSpPr>
                  <a:spLocks/>
                </p:cNvSpPr>
                <p:nvPr/>
              </p:nvSpPr>
              <p:spPr bwMode="ltGray">
                <a:xfrm>
                  <a:off x="3473" y="2703"/>
                  <a:ext cx="1961" cy="706"/>
                </a:xfrm>
                <a:custGeom>
                  <a:avLst/>
                  <a:gdLst>
                    <a:gd name="T0" fmla="*/ 7 w 2189"/>
                    <a:gd name="T1" fmla="*/ 650 h 788"/>
                    <a:gd name="T2" fmla="*/ 143 w 2189"/>
                    <a:gd name="T3" fmla="*/ 695 h 788"/>
                    <a:gd name="T4" fmla="*/ 572 w 2189"/>
                    <a:gd name="T5" fmla="*/ 722 h 788"/>
                    <a:gd name="T6" fmla="*/ 993 w 2189"/>
                    <a:gd name="T7" fmla="*/ 676 h 788"/>
                    <a:gd name="T8" fmla="*/ 1532 w 2189"/>
                    <a:gd name="T9" fmla="*/ 484 h 788"/>
                    <a:gd name="T10" fmla="*/ 1925 w 2189"/>
                    <a:gd name="T11" fmla="*/ 219 h 788"/>
                    <a:gd name="T12" fmla="*/ 2163 w 2189"/>
                    <a:gd name="T13" fmla="*/ 9 h 788"/>
                    <a:gd name="T14" fmla="*/ 2081 w 2189"/>
                    <a:gd name="T15" fmla="*/ 164 h 788"/>
                    <a:gd name="T16" fmla="*/ 1898 w 2189"/>
                    <a:gd name="T17" fmla="*/ 320 h 788"/>
                    <a:gd name="T18" fmla="*/ 1514 w 2189"/>
                    <a:gd name="T19" fmla="*/ 558 h 788"/>
                    <a:gd name="T20" fmla="*/ 1039 w 2189"/>
                    <a:gd name="T21" fmla="*/ 731 h 788"/>
                    <a:gd name="T22" fmla="*/ 591 w 2189"/>
                    <a:gd name="T23" fmla="*/ 786 h 788"/>
                    <a:gd name="T24" fmla="*/ 98 w 2189"/>
                    <a:gd name="T25" fmla="*/ 741 h 788"/>
                    <a:gd name="T26" fmla="*/ 7 w 2189"/>
                    <a:gd name="T27" fmla="*/ 650 h 7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89" h="788">
                      <a:moveTo>
                        <a:pt x="7" y="650"/>
                      </a:moveTo>
                      <a:cubicBezTo>
                        <a:pt x="14" y="642"/>
                        <a:pt x="49" y="683"/>
                        <a:pt x="143" y="695"/>
                      </a:cubicBezTo>
                      <a:cubicBezTo>
                        <a:pt x="237" y="707"/>
                        <a:pt x="430" y="725"/>
                        <a:pt x="572" y="722"/>
                      </a:cubicBezTo>
                      <a:cubicBezTo>
                        <a:pt x="714" y="719"/>
                        <a:pt x="833" y="716"/>
                        <a:pt x="993" y="676"/>
                      </a:cubicBezTo>
                      <a:cubicBezTo>
                        <a:pt x="1153" y="636"/>
                        <a:pt x="1377" y="560"/>
                        <a:pt x="1532" y="484"/>
                      </a:cubicBezTo>
                      <a:cubicBezTo>
                        <a:pt x="1687" y="408"/>
                        <a:pt x="1820" y="298"/>
                        <a:pt x="1925" y="219"/>
                      </a:cubicBezTo>
                      <a:cubicBezTo>
                        <a:pt x="2030" y="140"/>
                        <a:pt x="2137" y="18"/>
                        <a:pt x="2163" y="9"/>
                      </a:cubicBezTo>
                      <a:cubicBezTo>
                        <a:pt x="2189" y="0"/>
                        <a:pt x="2125" y="112"/>
                        <a:pt x="2081" y="164"/>
                      </a:cubicBezTo>
                      <a:cubicBezTo>
                        <a:pt x="2037" y="216"/>
                        <a:pt x="1992" y="254"/>
                        <a:pt x="1898" y="320"/>
                      </a:cubicBezTo>
                      <a:cubicBezTo>
                        <a:pt x="1804" y="386"/>
                        <a:pt x="1657" y="489"/>
                        <a:pt x="1514" y="558"/>
                      </a:cubicBezTo>
                      <a:cubicBezTo>
                        <a:pt x="1371" y="627"/>
                        <a:pt x="1193" y="693"/>
                        <a:pt x="1039" y="731"/>
                      </a:cubicBezTo>
                      <a:cubicBezTo>
                        <a:pt x="885" y="769"/>
                        <a:pt x="748" y="784"/>
                        <a:pt x="591" y="786"/>
                      </a:cubicBezTo>
                      <a:cubicBezTo>
                        <a:pt x="434" y="788"/>
                        <a:pt x="195" y="764"/>
                        <a:pt x="98" y="741"/>
                      </a:cubicBezTo>
                      <a:cubicBezTo>
                        <a:pt x="1" y="718"/>
                        <a:pt x="0" y="658"/>
                        <a:pt x="7" y="65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5" name="Freeform 19"/>
                <p:cNvSpPr>
                  <a:spLocks/>
                </p:cNvSpPr>
                <p:nvPr/>
              </p:nvSpPr>
              <p:spPr bwMode="ltGray">
                <a:xfrm>
                  <a:off x="4198" y="1089"/>
                  <a:ext cx="1273" cy="1017"/>
                </a:xfrm>
                <a:custGeom>
                  <a:avLst/>
                  <a:gdLst>
                    <a:gd name="T0" fmla="*/ 287 w 1421"/>
                    <a:gd name="T1" fmla="*/ 318 h 1134"/>
                    <a:gd name="T2" fmla="*/ 259 w 1421"/>
                    <a:gd name="T3" fmla="*/ 294 h 1134"/>
                    <a:gd name="T4" fmla="*/ 214 w 1421"/>
                    <a:gd name="T5" fmla="*/ 384 h 1134"/>
                    <a:gd name="T6" fmla="*/ 121 w 1421"/>
                    <a:gd name="T7" fmla="*/ 423 h 1134"/>
                    <a:gd name="T8" fmla="*/ 79 w 1421"/>
                    <a:gd name="T9" fmla="*/ 387 h 1134"/>
                    <a:gd name="T10" fmla="*/ 46 w 1421"/>
                    <a:gd name="T11" fmla="*/ 420 h 1134"/>
                    <a:gd name="T12" fmla="*/ 15 w 1421"/>
                    <a:gd name="T13" fmla="*/ 454 h 1134"/>
                    <a:gd name="T14" fmla="*/ 151 w 1421"/>
                    <a:gd name="T15" fmla="*/ 454 h 1134"/>
                    <a:gd name="T16" fmla="*/ 46 w 1421"/>
                    <a:gd name="T17" fmla="*/ 561 h 1134"/>
                    <a:gd name="T18" fmla="*/ 7 w 1421"/>
                    <a:gd name="T19" fmla="*/ 654 h 1134"/>
                    <a:gd name="T20" fmla="*/ 46 w 1421"/>
                    <a:gd name="T21" fmla="*/ 753 h 1134"/>
                    <a:gd name="T22" fmla="*/ 85 w 1421"/>
                    <a:gd name="T23" fmla="*/ 795 h 1134"/>
                    <a:gd name="T24" fmla="*/ 16 w 1421"/>
                    <a:gd name="T25" fmla="*/ 822 h 1134"/>
                    <a:gd name="T26" fmla="*/ 196 w 1421"/>
                    <a:gd name="T27" fmla="*/ 801 h 1134"/>
                    <a:gd name="T28" fmla="*/ 82 w 1421"/>
                    <a:gd name="T29" fmla="*/ 1068 h 1134"/>
                    <a:gd name="T30" fmla="*/ 118 w 1421"/>
                    <a:gd name="T31" fmla="*/ 1101 h 1134"/>
                    <a:gd name="T32" fmla="*/ 241 w 1421"/>
                    <a:gd name="T33" fmla="*/ 862 h 1134"/>
                    <a:gd name="T34" fmla="*/ 295 w 1421"/>
                    <a:gd name="T35" fmla="*/ 816 h 1134"/>
                    <a:gd name="T36" fmla="*/ 250 w 1421"/>
                    <a:gd name="T37" fmla="*/ 732 h 1134"/>
                    <a:gd name="T38" fmla="*/ 287 w 1421"/>
                    <a:gd name="T39" fmla="*/ 771 h 1134"/>
                    <a:gd name="T40" fmla="*/ 610 w 1421"/>
                    <a:gd name="T41" fmla="*/ 696 h 1134"/>
                    <a:gd name="T42" fmla="*/ 820 w 1421"/>
                    <a:gd name="T43" fmla="*/ 810 h 1134"/>
                    <a:gd name="T44" fmla="*/ 967 w 1421"/>
                    <a:gd name="T45" fmla="*/ 998 h 1134"/>
                    <a:gd name="T46" fmla="*/ 997 w 1421"/>
                    <a:gd name="T47" fmla="*/ 963 h 1134"/>
                    <a:gd name="T48" fmla="*/ 1348 w 1421"/>
                    <a:gd name="T49" fmla="*/ 1029 h 1134"/>
                    <a:gd name="T50" fmla="*/ 1300 w 1421"/>
                    <a:gd name="T51" fmla="*/ 960 h 1134"/>
                    <a:gd name="T52" fmla="*/ 1336 w 1421"/>
                    <a:gd name="T53" fmla="*/ 785 h 1134"/>
                    <a:gd name="T54" fmla="*/ 1162 w 1421"/>
                    <a:gd name="T55" fmla="*/ 456 h 1134"/>
                    <a:gd name="T56" fmla="*/ 1007 w 1421"/>
                    <a:gd name="T57" fmla="*/ 227 h 1134"/>
                    <a:gd name="T58" fmla="*/ 860 w 1421"/>
                    <a:gd name="T59" fmla="*/ 99 h 1134"/>
                    <a:gd name="T60" fmla="*/ 664 w 1421"/>
                    <a:gd name="T61" fmla="*/ 0 h 1134"/>
                    <a:gd name="T62" fmla="*/ 695 w 1421"/>
                    <a:gd name="T63" fmla="*/ 91 h 1134"/>
                    <a:gd name="T64" fmla="*/ 520 w 1421"/>
                    <a:gd name="T65" fmla="*/ 15 h 1134"/>
                    <a:gd name="T66" fmla="*/ 469 w 1421"/>
                    <a:gd name="T67" fmla="*/ 93 h 1134"/>
                    <a:gd name="T68" fmla="*/ 430 w 1421"/>
                    <a:gd name="T69" fmla="*/ 189 h 1134"/>
                    <a:gd name="T70" fmla="*/ 712 w 1421"/>
                    <a:gd name="T71" fmla="*/ 234 h 1134"/>
                    <a:gd name="T72" fmla="*/ 634 w 1421"/>
                    <a:gd name="T73" fmla="*/ 342 h 1134"/>
                    <a:gd name="T74" fmla="*/ 565 w 1421"/>
                    <a:gd name="T75" fmla="*/ 363 h 1134"/>
                    <a:gd name="T76" fmla="*/ 423 w 1421"/>
                    <a:gd name="T77" fmla="*/ 318 h 1134"/>
                    <a:gd name="T78" fmla="*/ 283 w 1421"/>
                    <a:gd name="T79" fmla="*/ 234 h 1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421" h="1134">
                      <a:moveTo>
                        <a:pt x="287" y="273"/>
                      </a:moveTo>
                      <a:lnTo>
                        <a:pt x="287" y="318"/>
                      </a:lnTo>
                      <a:lnTo>
                        <a:pt x="253" y="336"/>
                      </a:lnTo>
                      <a:lnTo>
                        <a:pt x="259" y="294"/>
                      </a:lnTo>
                      <a:lnTo>
                        <a:pt x="223" y="318"/>
                      </a:lnTo>
                      <a:lnTo>
                        <a:pt x="214" y="384"/>
                      </a:lnTo>
                      <a:lnTo>
                        <a:pt x="154" y="396"/>
                      </a:lnTo>
                      <a:lnTo>
                        <a:pt x="121" y="423"/>
                      </a:lnTo>
                      <a:lnTo>
                        <a:pt x="85" y="423"/>
                      </a:lnTo>
                      <a:lnTo>
                        <a:pt x="79" y="387"/>
                      </a:lnTo>
                      <a:lnTo>
                        <a:pt x="46" y="387"/>
                      </a:lnTo>
                      <a:lnTo>
                        <a:pt x="46" y="420"/>
                      </a:lnTo>
                      <a:lnTo>
                        <a:pt x="13" y="426"/>
                      </a:lnTo>
                      <a:lnTo>
                        <a:pt x="15" y="454"/>
                      </a:lnTo>
                      <a:lnTo>
                        <a:pt x="60" y="454"/>
                      </a:lnTo>
                      <a:lnTo>
                        <a:pt x="151" y="454"/>
                      </a:lnTo>
                      <a:lnTo>
                        <a:pt x="105" y="545"/>
                      </a:lnTo>
                      <a:lnTo>
                        <a:pt x="46" y="561"/>
                      </a:lnTo>
                      <a:cubicBezTo>
                        <a:pt x="30" y="571"/>
                        <a:pt x="16" y="588"/>
                        <a:pt x="10" y="603"/>
                      </a:cubicBezTo>
                      <a:cubicBezTo>
                        <a:pt x="4" y="618"/>
                        <a:pt x="0" y="639"/>
                        <a:pt x="7" y="654"/>
                      </a:cubicBezTo>
                      <a:lnTo>
                        <a:pt x="49" y="693"/>
                      </a:lnTo>
                      <a:lnTo>
                        <a:pt x="46" y="753"/>
                      </a:lnTo>
                      <a:lnTo>
                        <a:pt x="76" y="762"/>
                      </a:lnTo>
                      <a:lnTo>
                        <a:pt x="85" y="795"/>
                      </a:lnTo>
                      <a:lnTo>
                        <a:pt x="46" y="792"/>
                      </a:lnTo>
                      <a:lnTo>
                        <a:pt x="16" y="822"/>
                      </a:lnTo>
                      <a:lnTo>
                        <a:pt x="121" y="837"/>
                      </a:lnTo>
                      <a:lnTo>
                        <a:pt x="196" y="801"/>
                      </a:lnTo>
                      <a:lnTo>
                        <a:pt x="166" y="975"/>
                      </a:lnTo>
                      <a:lnTo>
                        <a:pt x="82" y="1068"/>
                      </a:lnTo>
                      <a:cubicBezTo>
                        <a:pt x="65" y="1093"/>
                        <a:pt x="49" y="1116"/>
                        <a:pt x="67" y="1125"/>
                      </a:cubicBezTo>
                      <a:cubicBezTo>
                        <a:pt x="85" y="1134"/>
                        <a:pt x="101" y="1124"/>
                        <a:pt x="118" y="1101"/>
                      </a:cubicBezTo>
                      <a:lnTo>
                        <a:pt x="193" y="957"/>
                      </a:lnTo>
                      <a:lnTo>
                        <a:pt x="241" y="862"/>
                      </a:lnTo>
                      <a:lnTo>
                        <a:pt x="287" y="862"/>
                      </a:lnTo>
                      <a:lnTo>
                        <a:pt x="295" y="816"/>
                      </a:lnTo>
                      <a:lnTo>
                        <a:pt x="256" y="792"/>
                      </a:lnTo>
                      <a:lnTo>
                        <a:pt x="250" y="732"/>
                      </a:lnTo>
                      <a:lnTo>
                        <a:pt x="287" y="726"/>
                      </a:lnTo>
                      <a:lnTo>
                        <a:pt x="287" y="771"/>
                      </a:lnTo>
                      <a:lnTo>
                        <a:pt x="400" y="696"/>
                      </a:lnTo>
                      <a:cubicBezTo>
                        <a:pt x="454" y="684"/>
                        <a:pt x="550" y="687"/>
                        <a:pt x="610" y="696"/>
                      </a:cubicBezTo>
                      <a:cubicBezTo>
                        <a:pt x="670" y="705"/>
                        <a:pt x="728" y="734"/>
                        <a:pt x="763" y="753"/>
                      </a:cubicBezTo>
                      <a:cubicBezTo>
                        <a:pt x="798" y="772"/>
                        <a:pt x="801" y="784"/>
                        <a:pt x="820" y="810"/>
                      </a:cubicBezTo>
                      <a:lnTo>
                        <a:pt x="877" y="908"/>
                      </a:lnTo>
                      <a:lnTo>
                        <a:pt x="967" y="998"/>
                      </a:lnTo>
                      <a:lnTo>
                        <a:pt x="925" y="906"/>
                      </a:lnTo>
                      <a:cubicBezTo>
                        <a:pt x="930" y="900"/>
                        <a:pt x="904" y="939"/>
                        <a:pt x="997" y="963"/>
                      </a:cubicBezTo>
                      <a:cubicBezTo>
                        <a:pt x="1090" y="987"/>
                        <a:pt x="1170" y="1000"/>
                        <a:pt x="1228" y="1011"/>
                      </a:cubicBezTo>
                      <a:lnTo>
                        <a:pt x="1348" y="1029"/>
                      </a:lnTo>
                      <a:lnTo>
                        <a:pt x="1375" y="998"/>
                      </a:lnTo>
                      <a:lnTo>
                        <a:pt x="1300" y="960"/>
                      </a:lnTo>
                      <a:lnTo>
                        <a:pt x="1421" y="953"/>
                      </a:lnTo>
                      <a:lnTo>
                        <a:pt x="1336" y="785"/>
                      </a:lnTo>
                      <a:cubicBezTo>
                        <a:pt x="1307" y="722"/>
                        <a:pt x="1273" y="630"/>
                        <a:pt x="1244" y="575"/>
                      </a:cubicBezTo>
                      <a:cubicBezTo>
                        <a:pt x="1166" y="463"/>
                        <a:pt x="1188" y="486"/>
                        <a:pt x="1162" y="456"/>
                      </a:cubicBezTo>
                      <a:lnTo>
                        <a:pt x="1107" y="383"/>
                      </a:lnTo>
                      <a:lnTo>
                        <a:pt x="1007" y="227"/>
                      </a:lnTo>
                      <a:lnTo>
                        <a:pt x="924" y="154"/>
                      </a:lnTo>
                      <a:lnTo>
                        <a:pt x="860" y="99"/>
                      </a:lnTo>
                      <a:lnTo>
                        <a:pt x="709" y="0"/>
                      </a:lnTo>
                      <a:lnTo>
                        <a:pt x="664" y="0"/>
                      </a:lnTo>
                      <a:lnTo>
                        <a:pt x="730" y="81"/>
                      </a:lnTo>
                      <a:lnTo>
                        <a:pt x="695" y="91"/>
                      </a:lnTo>
                      <a:lnTo>
                        <a:pt x="634" y="24"/>
                      </a:lnTo>
                      <a:lnTo>
                        <a:pt x="520" y="15"/>
                      </a:lnTo>
                      <a:lnTo>
                        <a:pt x="493" y="51"/>
                      </a:lnTo>
                      <a:lnTo>
                        <a:pt x="469" y="93"/>
                      </a:lnTo>
                      <a:lnTo>
                        <a:pt x="436" y="153"/>
                      </a:lnTo>
                      <a:lnTo>
                        <a:pt x="430" y="189"/>
                      </a:lnTo>
                      <a:lnTo>
                        <a:pt x="706" y="186"/>
                      </a:lnTo>
                      <a:lnTo>
                        <a:pt x="712" y="234"/>
                      </a:lnTo>
                      <a:lnTo>
                        <a:pt x="628" y="291"/>
                      </a:lnTo>
                      <a:lnTo>
                        <a:pt x="634" y="342"/>
                      </a:lnTo>
                      <a:lnTo>
                        <a:pt x="574" y="399"/>
                      </a:lnTo>
                      <a:lnTo>
                        <a:pt x="565" y="363"/>
                      </a:lnTo>
                      <a:lnTo>
                        <a:pt x="505" y="366"/>
                      </a:lnTo>
                      <a:cubicBezTo>
                        <a:pt x="481" y="359"/>
                        <a:pt x="448" y="339"/>
                        <a:pt x="423" y="318"/>
                      </a:cubicBezTo>
                      <a:lnTo>
                        <a:pt x="355" y="243"/>
                      </a:lnTo>
                      <a:lnTo>
                        <a:pt x="283" y="234"/>
                      </a:lnTo>
                      <a:lnTo>
                        <a:pt x="287" y="318"/>
                      </a:ln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ltGray">
                <a:xfrm>
                  <a:off x="4408" y="1097"/>
                  <a:ext cx="209" cy="188"/>
                </a:xfrm>
                <a:custGeom>
                  <a:avLst/>
                  <a:gdLst>
                    <a:gd name="T0" fmla="*/ 18 w 233"/>
                    <a:gd name="T1" fmla="*/ 177 h 210"/>
                    <a:gd name="T2" fmla="*/ 0 w 233"/>
                    <a:gd name="T3" fmla="*/ 201 h 210"/>
                    <a:gd name="T4" fmla="*/ 78 w 233"/>
                    <a:gd name="T5" fmla="*/ 210 h 210"/>
                    <a:gd name="T6" fmla="*/ 132 w 233"/>
                    <a:gd name="T7" fmla="*/ 204 h 210"/>
                    <a:gd name="T8" fmla="*/ 147 w 233"/>
                    <a:gd name="T9" fmla="*/ 183 h 210"/>
                    <a:gd name="T10" fmla="*/ 153 w 233"/>
                    <a:gd name="T11" fmla="*/ 111 h 210"/>
                    <a:gd name="T12" fmla="*/ 233 w 233"/>
                    <a:gd name="T13" fmla="*/ 82 h 210"/>
                    <a:gd name="T14" fmla="*/ 159 w 233"/>
                    <a:gd name="T15" fmla="*/ 0 h 210"/>
                    <a:gd name="T16" fmla="*/ 165 w 233"/>
                    <a:gd name="T17" fmla="*/ 48 h 210"/>
                    <a:gd name="T18" fmla="*/ 123 w 233"/>
                    <a:gd name="T19" fmla="*/ 57 h 210"/>
                    <a:gd name="T20" fmla="*/ 117 w 233"/>
                    <a:gd name="T21" fmla="*/ 87 h 210"/>
                    <a:gd name="T22" fmla="*/ 54 w 233"/>
                    <a:gd name="T23" fmla="*/ 78 h 210"/>
                    <a:gd name="T24" fmla="*/ 57 w 233"/>
                    <a:gd name="T25" fmla="*/ 159 h 210"/>
                    <a:gd name="T26" fmla="*/ 18 w 233"/>
                    <a:gd name="T27" fmla="*/ 177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3" h="210">
                      <a:moveTo>
                        <a:pt x="18" y="177"/>
                      </a:moveTo>
                      <a:lnTo>
                        <a:pt x="0" y="201"/>
                      </a:lnTo>
                      <a:lnTo>
                        <a:pt x="78" y="210"/>
                      </a:lnTo>
                      <a:lnTo>
                        <a:pt x="132" y="204"/>
                      </a:lnTo>
                      <a:lnTo>
                        <a:pt x="147" y="183"/>
                      </a:lnTo>
                      <a:lnTo>
                        <a:pt x="153" y="111"/>
                      </a:lnTo>
                      <a:lnTo>
                        <a:pt x="233" y="82"/>
                      </a:lnTo>
                      <a:lnTo>
                        <a:pt x="159" y="0"/>
                      </a:lnTo>
                      <a:lnTo>
                        <a:pt x="165" y="48"/>
                      </a:lnTo>
                      <a:lnTo>
                        <a:pt x="123" y="57"/>
                      </a:lnTo>
                      <a:lnTo>
                        <a:pt x="117" y="87"/>
                      </a:lnTo>
                      <a:cubicBezTo>
                        <a:pt x="78" y="99"/>
                        <a:pt x="61" y="65"/>
                        <a:pt x="54" y="78"/>
                      </a:cubicBezTo>
                      <a:lnTo>
                        <a:pt x="57" y="159"/>
                      </a:lnTo>
                      <a:lnTo>
                        <a:pt x="18" y="177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7" name="Freeform 21"/>
                <p:cNvSpPr>
                  <a:spLocks/>
                </p:cNvSpPr>
                <p:nvPr/>
              </p:nvSpPr>
              <p:spPr bwMode="ltGray">
                <a:xfrm>
                  <a:off x="4043" y="1045"/>
                  <a:ext cx="451" cy="348"/>
                </a:xfrm>
                <a:custGeom>
                  <a:avLst/>
                  <a:gdLst>
                    <a:gd name="T0" fmla="*/ 97 w 504"/>
                    <a:gd name="T1" fmla="*/ 367 h 388"/>
                    <a:gd name="T2" fmla="*/ 142 w 504"/>
                    <a:gd name="T3" fmla="*/ 367 h 388"/>
                    <a:gd name="T4" fmla="*/ 231 w 504"/>
                    <a:gd name="T5" fmla="*/ 337 h 388"/>
                    <a:gd name="T6" fmla="*/ 261 w 504"/>
                    <a:gd name="T7" fmla="*/ 337 h 388"/>
                    <a:gd name="T8" fmla="*/ 303 w 504"/>
                    <a:gd name="T9" fmla="*/ 340 h 388"/>
                    <a:gd name="T10" fmla="*/ 324 w 504"/>
                    <a:gd name="T11" fmla="*/ 367 h 388"/>
                    <a:gd name="T12" fmla="*/ 324 w 504"/>
                    <a:gd name="T13" fmla="*/ 322 h 388"/>
                    <a:gd name="T14" fmla="*/ 369 w 504"/>
                    <a:gd name="T15" fmla="*/ 276 h 388"/>
                    <a:gd name="T16" fmla="*/ 414 w 504"/>
                    <a:gd name="T17" fmla="*/ 276 h 388"/>
                    <a:gd name="T18" fmla="*/ 324 w 504"/>
                    <a:gd name="T19" fmla="*/ 231 h 388"/>
                    <a:gd name="T20" fmla="*/ 291 w 504"/>
                    <a:gd name="T21" fmla="*/ 277 h 388"/>
                    <a:gd name="T22" fmla="*/ 188 w 504"/>
                    <a:gd name="T23" fmla="*/ 276 h 388"/>
                    <a:gd name="T24" fmla="*/ 233 w 504"/>
                    <a:gd name="T25" fmla="*/ 231 h 388"/>
                    <a:gd name="T26" fmla="*/ 233 w 504"/>
                    <a:gd name="T27" fmla="*/ 185 h 388"/>
                    <a:gd name="T28" fmla="*/ 278 w 504"/>
                    <a:gd name="T29" fmla="*/ 185 h 388"/>
                    <a:gd name="T30" fmla="*/ 321 w 504"/>
                    <a:gd name="T31" fmla="*/ 163 h 388"/>
                    <a:gd name="T32" fmla="*/ 393 w 504"/>
                    <a:gd name="T33" fmla="*/ 202 h 388"/>
                    <a:gd name="T34" fmla="*/ 438 w 504"/>
                    <a:gd name="T35" fmla="*/ 160 h 388"/>
                    <a:gd name="T36" fmla="*/ 462 w 504"/>
                    <a:gd name="T37" fmla="*/ 106 h 388"/>
                    <a:gd name="T38" fmla="*/ 456 w 504"/>
                    <a:gd name="T39" fmla="*/ 82 h 388"/>
                    <a:gd name="T40" fmla="*/ 504 w 504"/>
                    <a:gd name="T41" fmla="*/ 67 h 388"/>
                    <a:gd name="T42" fmla="*/ 501 w 504"/>
                    <a:gd name="T43" fmla="*/ 34 h 388"/>
                    <a:gd name="T44" fmla="*/ 465 w 504"/>
                    <a:gd name="T45" fmla="*/ 10 h 388"/>
                    <a:gd name="T46" fmla="*/ 354 w 504"/>
                    <a:gd name="T47" fmla="*/ 10 h 388"/>
                    <a:gd name="T48" fmla="*/ 222 w 504"/>
                    <a:gd name="T49" fmla="*/ 73 h 388"/>
                    <a:gd name="T50" fmla="*/ 195 w 504"/>
                    <a:gd name="T51" fmla="*/ 103 h 388"/>
                    <a:gd name="T52" fmla="*/ 147 w 504"/>
                    <a:gd name="T53" fmla="*/ 106 h 388"/>
                    <a:gd name="T54" fmla="*/ 81 w 504"/>
                    <a:gd name="T55" fmla="*/ 130 h 388"/>
                    <a:gd name="T56" fmla="*/ 66 w 504"/>
                    <a:gd name="T57" fmla="*/ 148 h 388"/>
                    <a:gd name="T58" fmla="*/ 52 w 504"/>
                    <a:gd name="T59" fmla="*/ 185 h 388"/>
                    <a:gd name="T60" fmla="*/ 52 w 504"/>
                    <a:gd name="T61" fmla="*/ 231 h 388"/>
                    <a:gd name="T62" fmla="*/ 15 w 504"/>
                    <a:gd name="T63" fmla="*/ 241 h 388"/>
                    <a:gd name="T64" fmla="*/ 15 w 504"/>
                    <a:gd name="T65" fmla="*/ 340 h 388"/>
                    <a:gd name="T66" fmla="*/ 54 w 504"/>
                    <a:gd name="T67" fmla="*/ 340 h 388"/>
                    <a:gd name="T68" fmla="*/ 60 w 504"/>
                    <a:gd name="T69" fmla="*/ 298 h 388"/>
                    <a:gd name="T70" fmla="*/ 147 w 504"/>
                    <a:gd name="T71" fmla="*/ 301 h 388"/>
                    <a:gd name="T72" fmla="*/ 132 w 504"/>
                    <a:gd name="T73" fmla="*/ 331 h 388"/>
                    <a:gd name="T74" fmla="*/ 87 w 504"/>
                    <a:gd name="T75" fmla="*/ 337 h 388"/>
                    <a:gd name="T76" fmla="*/ 97 w 504"/>
                    <a:gd name="T77" fmla="*/ 367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04" h="388">
                      <a:moveTo>
                        <a:pt x="97" y="367"/>
                      </a:moveTo>
                      <a:lnTo>
                        <a:pt x="142" y="367"/>
                      </a:lnTo>
                      <a:cubicBezTo>
                        <a:pt x="164" y="362"/>
                        <a:pt x="180" y="340"/>
                        <a:pt x="231" y="337"/>
                      </a:cubicBezTo>
                      <a:cubicBezTo>
                        <a:pt x="282" y="334"/>
                        <a:pt x="244" y="337"/>
                        <a:pt x="261" y="337"/>
                      </a:cubicBezTo>
                      <a:lnTo>
                        <a:pt x="303" y="340"/>
                      </a:lnTo>
                      <a:lnTo>
                        <a:pt x="324" y="367"/>
                      </a:lnTo>
                      <a:lnTo>
                        <a:pt x="324" y="322"/>
                      </a:lnTo>
                      <a:lnTo>
                        <a:pt x="369" y="276"/>
                      </a:lnTo>
                      <a:lnTo>
                        <a:pt x="414" y="276"/>
                      </a:lnTo>
                      <a:lnTo>
                        <a:pt x="324" y="231"/>
                      </a:lnTo>
                      <a:lnTo>
                        <a:pt x="291" y="277"/>
                      </a:lnTo>
                      <a:lnTo>
                        <a:pt x="188" y="276"/>
                      </a:lnTo>
                      <a:lnTo>
                        <a:pt x="233" y="231"/>
                      </a:lnTo>
                      <a:lnTo>
                        <a:pt x="233" y="185"/>
                      </a:lnTo>
                      <a:lnTo>
                        <a:pt x="278" y="185"/>
                      </a:lnTo>
                      <a:lnTo>
                        <a:pt x="321" y="163"/>
                      </a:lnTo>
                      <a:lnTo>
                        <a:pt x="393" y="202"/>
                      </a:lnTo>
                      <a:lnTo>
                        <a:pt x="438" y="160"/>
                      </a:lnTo>
                      <a:lnTo>
                        <a:pt x="462" y="106"/>
                      </a:lnTo>
                      <a:lnTo>
                        <a:pt x="456" y="82"/>
                      </a:lnTo>
                      <a:lnTo>
                        <a:pt x="504" y="67"/>
                      </a:lnTo>
                      <a:lnTo>
                        <a:pt x="501" y="34"/>
                      </a:lnTo>
                      <a:lnTo>
                        <a:pt x="465" y="10"/>
                      </a:lnTo>
                      <a:cubicBezTo>
                        <a:pt x="441" y="6"/>
                        <a:pt x="394" y="0"/>
                        <a:pt x="354" y="10"/>
                      </a:cubicBezTo>
                      <a:cubicBezTo>
                        <a:pt x="306" y="13"/>
                        <a:pt x="248" y="56"/>
                        <a:pt x="222" y="73"/>
                      </a:cubicBezTo>
                      <a:lnTo>
                        <a:pt x="195" y="103"/>
                      </a:lnTo>
                      <a:lnTo>
                        <a:pt x="147" y="106"/>
                      </a:lnTo>
                      <a:lnTo>
                        <a:pt x="81" y="130"/>
                      </a:lnTo>
                      <a:cubicBezTo>
                        <a:pt x="68" y="137"/>
                        <a:pt x="71" y="139"/>
                        <a:pt x="66" y="148"/>
                      </a:cubicBezTo>
                      <a:cubicBezTo>
                        <a:pt x="61" y="157"/>
                        <a:pt x="54" y="171"/>
                        <a:pt x="52" y="185"/>
                      </a:cubicBezTo>
                      <a:cubicBezTo>
                        <a:pt x="38" y="210"/>
                        <a:pt x="58" y="222"/>
                        <a:pt x="52" y="231"/>
                      </a:cubicBezTo>
                      <a:lnTo>
                        <a:pt x="15" y="241"/>
                      </a:lnTo>
                      <a:cubicBezTo>
                        <a:pt x="9" y="259"/>
                        <a:pt x="0" y="292"/>
                        <a:pt x="15" y="340"/>
                      </a:cubicBezTo>
                      <a:cubicBezTo>
                        <a:pt x="30" y="388"/>
                        <a:pt x="46" y="347"/>
                        <a:pt x="54" y="340"/>
                      </a:cubicBezTo>
                      <a:lnTo>
                        <a:pt x="60" y="298"/>
                      </a:lnTo>
                      <a:lnTo>
                        <a:pt x="147" y="301"/>
                      </a:lnTo>
                      <a:lnTo>
                        <a:pt x="132" y="331"/>
                      </a:lnTo>
                      <a:lnTo>
                        <a:pt x="87" y="337"/>
                      </a:lnTo>
                      <a:lnTo>
                        <a:pt x="97" y="367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ltGray">
                <a:xfrm>
                  <a:off x="4118" y="960"/>
                  <a:ext cx="174" cy="156"/>
                </a:xfrm>
                <a:custGeom>
                  <a:avLst/>
                  <a:gdLst>
                    <a:gd name="T0" fmla="*/ 0 w 194"/>
                    <a:gd name="T1" fmla="*/ 174 h 174"/>
                    <a:gd name="T2" fmla="*/ 33 w 194"/>
                    <a:gd name="T3" fmla="*/ 135 h 174"/>
                    <a:gd name="T4" fmla="*/ 105 w 194"/>
                    <a:gd name="T5" fmla="*/ 132 h 174"/>
                    <a:gd name="T6" fmla="*/ 138 w 194"/>
                    <a:gd name="T7" fmla="*/ 93 h 174"/>
                    <a:gd name="T8" fmla="*/ 141 w 194"/>
                    <a:gd name="T9" fmla="*/ 69 h 174"/>
                    <a:gd name="T10" fmla="*/ 194 w 194"/>
                    <a:gd name="T11" fmla="*/ 54 h 174"/>
                    <a:gd name="T12" fmla="*/ 168 w 194"/>
                    <a:gd name="T13" fmla="*/ 27 h 174"/>
                    <a:gd name="T14" fmla="*/ 135 w 194"/>
                    <a:gd name="T15" fmla="*/ 30 h 174"/>
                    <a:gd name="T16" fmla="*/ 99 w 194"/>
                    <a:gd name="T17" fmla="*/ 0 h 174"/>
                    <a:gd name="T18" fmla="*/ 72 w 194"/>
                    <a:gd name="T19" fmla="*/ 33 h 174"/>
                    <a:gd name="T20" fmla="*/ 0 w 194"/>
                    <a:gd name="T21" fmla="*/ 87 h 174"/>
                    <a:gd name="T22" fmla="*/ 0 w 194"/>
                    <a:gd name="T23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4" h="174">
                      <a:moveTo>
                        <a:pt x="0" y="174"/>
                      </a:moveTo>
                      <a:lnTo>
                        <a:pt x="33" y="135"/>
                      </a:lnTo>
                      <a:lnTo>
                        <a:pt x="105" y="132"/>
                      </a:lnTo>
                      <a:lnTo>
                        <a:pt x="138" y="93"/>
                      </a:lnTo>
                      <a:lnTo>
                        <a:pt x="141" y="69"/>
                      </a:lnTo>
                      <a:lnTo>
                        <a:pt x="194" y="54"/>
                      </a:lnTo>
                      <a:lnTo>
                        <a:pt x="168" y="27"/>
                      </a:lnTo>
                      <a:lnTo>
                        <a:pt x="135" y="30"/>
                      </a:lnTo>
                      <a:lnTo>
                        <a:pt x="99" y="0"/>
                      </a:lnTo>
                      <a:lnTo>
                        <a:pt x="72" y="33"/>
                      </a:lnTo>
                      <a:lnTo>
                        <a:pt x="0" y="87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ltGray">
                <a:xfrm>
                  <a:off x="2789" y="967"/>
                  <a:ext cx="1460" cy="1790"/>
                </a:xfrm>
                <a:custGeom>
                  <a:avLst/>
                  <a:gdLst>
                    <a:gd name="T0" fmla="*/ 1061 w 1630"/>
                    <a:gd name="T1" fmla="*/ 9 h 1996"/>
                    <a:gd name="T2" fmla="*/ 868 w 1630"/>
                    <a:gd name="T3" fmla="*/ 82 h 1996"/>
                    <a:gd name="T4" fmla="*/ 558 w 1630"/>
                    <a:gd name="T5" fmla="*/ 275 h 1996"/>
                    <a:gd name="T6" fmla="*/ 266 w 1630"/>
                    <a:gd name="T7" fmla="*/ 604 h 1996"/>
                    <a:gd name="T8" fmla="*/ 110 w 1630"/>
                    <a:gd name="T9" fmla="*/ 896 h 1996"/>
                    <a:gd name="T10" fmla="*/ 10 w 1630"/>
                    <a:gd name="T11" fmla="*/ 1271 h 1996"/>
                    <a:gd name="T12" fmla="*/ 19 w 1630"/>
                    <a:gd name="T13" fmla="*/ 1655 h 1996"/>
                    <a:gd name="T14" fmla="*/ 73 w 1630"/>
                    <a:gd name="T15" fmla="*/ 1786 h 1996"/>
                    <a:gd name="T16" fmla="*/ 145 w 1630"/>
                    <a:gd name="T17" fmla="*/ 1849 h 1996"/>
                    <a:gd name="T18" fmla="*/ 190 w 1630"/>
                    <a:gd name="T19" fmla="*/ 1996 h 1996"/>
                    <a:gd name="T20" fmla="*/ 214 w 1630"/>
                    <a:gd name="T21" fmla="*/ 1927 h 1996"/>
                    <a:gd name="T22" fmla="*/ 250 w 1630"/>
                    <a:gd name="T23" fmla="*/ 1819 h 1996"/>
                    <a:gd name="T24" fmla="*/ 277 w 1630"/>
                    <a:gd name="T25" fmla="*/ 1630 h 1996"/>
                    <a:gd name="T26" fmla="*/ 379 w 1630"/>
                    <a:gd name="T27" fmla="*/ 1525 h 1996"/>
                    <a:gd name="T28" fmla="*/ 385 w 1630"/>
                    <a:gd name="T29" fmla="*/ 1621 h 1996"/>
                    <a:gd name="T30" fmla="*/ 394 w 1630"/>
                    <a:gd name="T31" fmla="*/ 1696 h 1996"/>
                    <a:gd name="T32" fmla="*/ 352 w 1630"/>
                    <a:gd name="T33" fmla="*/ 1834 h 1996"/>
                    <a:gd name="T34" fmla="*/ 475 w 1630"/>
                    <a:gd name="T35" fmla="*/ 1609 h 1996"/>
                    <a:gd name="T36" fmla="*/ 526 w 1630"/>
                    <a:gd name="T37" fmla="*/ 1504 h 1996"/>
                    <a:gd name="T38" fmla="*/ 754 w 1630"/>
                    <a:gd name="T39" fmla="*/ 1507 h 1996"/>
                    <a:gd name="T40" fmla="*/ 823 w 1630"/>
                    <a:gd name="T41" fmla="*/ 1462 h 1996"/>
                    <a:gd name="T42" fmla="*/ 799 w 1630"/>
                    <a:gd name="T43" fmla="*/ 1549 h 1996"/>
                    <a:gd name="T44" fmla="*/ 868 w 1630"/>
                    <a:gd name="T45" fmla="*/ 1633 h 1996"/>
                    <a:gd name="T46" fmla="*/ 922 w 1630"/>
                    <a:gd name="T47" fmla="*/ 1462 h 1996"/>
                    <a:gd name="T48" fmla="*/ 763 w 1630"/>
                    <a:gd name="T49" fmla="*/ 1357 h 1996"/>
                    <a:gd name="T50" fmla="*/ 652 w 1630"/>
                    <a:gd name="T51" fmla="*/ 1288 h 1996"/>
                    <a:gd name="T52" fmla="*/ 670 w 1630"/>
                    <a:gd name="T53" fmla="*/ 1225 h 1996"/>
                    <a:gd name="T54" fmla="*/ 769 w 1630"/>
                    <a:gd name="T55" fmla="*/ 1180 h 1996"/>
                    <a:gd name="T56" fmla="*/ 958 w 1630"/>
                    <a:gd name="T57" fmla="*/ 1105 h 1996"/>
                    <a:gd name="T58" fmla="*/ 1042 w 1630"/>
                    <a:gd name="T59" fmla="*/ 1155 h 1996"/>
                    <a:gd name="T60" fmla="*/ 1147 w 1630"/>
                    <a:gd name="T61" fmla="*/ 1156 h 1996"/>
                    <a:gd name="T62" fmla="*/ 1261 w 1630"/>
                    <a:gd name="T63" fmla="*/ 1153 h 1996"/>
                    <a:gd name="T64" fmla="*/ 1147 w 1630"/>
                    <a:gd name="T65" fmla="*/ 1492 h 1996"/>
                    <a:gd name="T66" fmla="*/ 1261 w 1630"/>
                    <a:gd name="T67" fmla="*/ 1411 h 1996"/>
                    <a:gd name="T68" fmla="*/ 1279 w 1630"/>
                    <a:gd name="T69" fmla="*/ 1294 h 1996"/>
                    <a:gd name="T70" fmla="*/ 1384 w 1630"/>
                    <a:gd name="T71" fmla="*/ 1219 h 1996"/>
                    <a:gd name="T72" fmla="*/ 1420 w 1630"/>
                    <a:gd name="T73" fmla="*/ 1135 h 1996"/>
                    <a:gd name="T74" fmla="*/ 1552 w 1630"/>
                    <a:gd name="T75" fmla="*/ 1120 h 1996"/>
                    <a:gd name="T76" fmla="*/ 1618 w 1630"/>
                    <a:gd name="T77" fmla="*/ 1042 h 1996"/>
                    <a:gd name="T78" fmla="*/ 1555 w 1630"/>
                    <a:gd name="T79" fmla="*/ 1036 h 1996"/>
                    <a:gd name="T80" fmla="*/ 1483 w 1630"/>
                    <a:gd name="T81" fmla="*/ 958 h 1996"/>
                    <a:gd name="T82" fmla="*/ 1330 w 1630"/>
                    <a:gd name="T83" fmla="*/ 889 h 1996"/>
                    <a:gd name="T84" fmla="*/ 1177 w 1630"/>
                    <a:gd name="T85" fmla="*/ 913 h 1996"/>
                    <a:gd name="T86" fmla="*/ 1033 w 1630"/>
                    <a:gd name="T87" fmla="*/ 748 h 1996"/>
                    <a:gd name="T88" fmla="*/ 970 w 1630"/>
                    <a:gd name="T89" fmla="*/ 724 h 1996"/>
                    <a:gd name="T90" fmla="*/ 1039 w 1630"/>
                    <a:gd name="T91" fmla="*/ 676 h 1996"/>
                    <a:gd name="T92" fmla="*/ 979 w 1630"/>
                    <a:gd name="T93" fmla="*/ 631 h 1996"/>
                    <a:gd name="T94" fmla="*/ 913 w 1630"/>
                    <a:gd name="T95" fmla="*/ 592 h 1996"/>
                    <a:gd name="T96" fmla="*/ 861 w 1630"/>
                    <a:gd name="T97" fmla="*/ 520 h 1996"/>
                    <a:gd name="T98" fmla="*/ 868 w 1630"/>
                    <a:gd name="T99" fmla="*/ 445 h 1996"/>
                    <a:gd name="T100" fmla="*/ 994 w 1630"/>
                    <a:gd name="T101" fmla="*/ 481 h 1996"/>
                    <a:gd name="T102" fmla="*/ 913 w 1630"/>
                    <a:gd name="T103" fmla="*/ 436 h 1996"/>
                    <a:gd name="T104" fmla="*/ 919 w 1630"/>
                    <a:gd name="T105" fmla="*/ 391 h 1996"/>
                    <a:gd name="T106" fmla="*/ 1033 w 1630"/>
                    <a:gd name="T107" fmla="*/ 334 h 1996"/>
                    <a:gd name="T108" fmla="*/ 1048 w 1630"/>
                    <a:gd name="T109" fmla="*/ 277 h 1996"/>
                    <a:gd name="T110" fmla="*/ 1129 w 1630"/>
                    <a:gd name="T111" fmla="*/ 247 h 1996"/>
                    <a:gd name="T112" fmla="*/ 1174 w 1630"/>
                    <a:gd name="T113" fmla="*/ 136 h 1996"/>
                    <a:gd name="T114" fmla="*/ 1180 w 1630"/>
                    <a:gd name="T115" fmla="*/ 13 h 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30" h="1996">
                      <a:moveTo>
                        <a:pt x="1125" y="0"/>
                      </a:moveTo>
                      <a:lnTo>
                        <a:pt x="1061" y="9"/>
                      </a:lnTo>
                      <a:lnTo>
                        <a:pt x="952" y="52"/>
                      </a:lnTo>
                      <a:lnTo>
                        <a:pt x="868" y="82"/>
                      </a:lnTo>
                      <a:lnTo>
                        <a:pt x="768" y="137"/>
                      </a:lnTo>
                      <a:lnTo>
                        <a:pt x="558" y="275"/>
                      </a:lnTo>
                      <a:lnTo>
                        <a:pt x="403" y="430"/>
                      </a:lnTo>
                      <a:lnTo>
                        <a:pt x="266" y="604"/>
                      </a:lnTo>
                      <a:cubicBezTo>
                        <a:pt x="226" y="660"/>
                        <a:pt x="189" y="720"/>
                        <a:pt x="163" y="769"/>
                      </a:cubicBezTo>
                      <a:cubicBezTo>
                        <a:pt x="135" y="828"/>
                        <a:pt x="129" y="844"/>
                        <a:pt x="110" y="896"/>
                      </a:cubicBezTo>
                      <a:lnTo>
                        <a:pt x="46" y="1079"/>
                      </a:lnTo>
                      <a:lnTo>
                        <a:pt x="10" y="1271"/>
                      </a:lnTo>
                      <a:lnTo>
                        <a:pt x="0" y="1445"/>
                      </a:lnTo>
                      <a:lnTo>
                        <a:pt x="19" y="1655"/>
                      </a:lnTo>
                      <a:lnTo>
                        <a:pt x="58" y="1735"/>
                      </a:lnTo>
                      <a:lnTo>
                        <a:pt x="73" y="1786"/>
                      </a:lnTo>
                      <a:lnTo>
                        <a:pt x="103" y="1777"/>
                      </a:lnTo>
                      <a:lnTo>
                        <a:pt x="145" y="1849"/>
                      </a:lnTo>
                      <a:lnTo>
                        <a:pt x="157" y="1957"/>
                      </a:lnTo>
                      <a:lnTo>
                        <a:pt x="190" y="1996"/>
                      </a:lnTo>
                      <a:lnTo>
                        <a:pt x="247" y="1993"/>
                      </a:lnTo>
                      <a:lnTo>
                        <a:pt x="214" y="1927"/>
                      </a:lnTo>
                      <a:lnTo>
                        <a:pt x="199" y="1834"/>
                      </a:lnTo>
                      <a:lnTo>
                        <a:pt x="250" y="1819"/>
                      </a:lnTo>
                      <a:lnTo>
                        <a:pt x="253" y="1705"/>
                      </a:lnTo>
                      <a:lnTo>
                        <a:pt x="277" y="1630"/>
                      </a:lnTo>
                      <a:lnTo>
                        <a:pt x="286" y="1591"/>
                      </a:lnTo>
                      <a:lnTo>
                        <a:pt x="379" y="1525"/>
                      </a:lnTo>
                      <a:lnTo>
                        <a:pt x="325" y="1627"/>
                      </a:lnTo>
                      <a:lnTo>
                        <a:pt x="385" y="1621"/>
                      </a:lnTo>
                      <a:lnTo>
                        <a:pt x="358" y="1666"/>
                      </a:lnTo>
                      <a:cubicBezTo>
                        <a:pt x="359" y="1678"/>
                        <a:pt x="395" y="1678"/>
                        <a:pt x="394" y="1696"/>
                      </a:cubicBezTo>
                      <a:cubicBezTo>
                        <a:pt x="393" y="1714"/>
                        <a:pt x="359" y="1754"/>
                        <a:pt x="352" y="1777"/>
                      </a:cubicBezTo>
                      <a:cubicBezTo>
                        <a:pt x="345" y="1800"/>
                        <a:pt x="330" y="1841"/>
                        <a:pt x="352" y="1834"/>
                      </a:cubicBezTo>
                      <a:cubicBezTo>
                        <a:pt x="374" y="1827"/>
                        <a:pt x="464" y="1769"/>
                        <a:pt x="484" y="1732"/>
                      </a:cubicBezTo>
                      <a:lnTo>
                        <a:pt x="475" y="1609"/>
                      </a:lnTo>
                      <a:lnTo>
                        <a:pt x="517" y="1558"/>
                      </a:lnTo>
                      <a:lnTo>
                        <a:pt x="526" y="1504"/>
                      </a:lnTo>
                      <a:lnTo>
                        <a:pt x="568" y="1570"/>
                      </a:lnTo>
                      <a:lnTo>
                        <a:pt x="754" y="1507"/>
                      </a:lnTo>
                      <a:lnTo>
                        <a:pt x="748" y="1438"/>
                      </a:lnTo>
                      <a:lnTo>
                        <a:pt x="823" y="1462"/>
                      </a:lnTo>
                      <a:lnTo>
                        <a:pt x="844" y="1513"/>
                      </a:lnTo>
                      <a:lnTo>
                        <a:pt x="799" y="1549"/>
                      </a:lnTo>
                      <a:cubicBezTo>
                        <a:pt x="793" y="1567"/>
                        <a:pt x="793" y="1585"/>
                        <a:pt x="808" y="1624"/>
                      </a:cubicBezTo>
                      <a:cubicBezTo>
                        <a:pt x="823" y="1663"/>
                        <a:pt x="859" y="1649"/>
                        <a:pt x="868" y="1633"/>
                      </a:cubicBezTo>
                      <a:lnTo>
                        <a:pt x="865" y="1528"/>
                      </a:lnTo>
                      <a:lnTo>
                        <a:pt x="922" y="1462"/>
                      </a:lnTo>
                      <a:lnTo>
                        <a:pt x="826" y="1417"/>
                      </a:lnTo>
                      <a:lnTo>
                        <a:pt x="763" y="1357"/>
                      </a:lnTo>
                      <a:lnTo>
                        <a:pt x="742" y="1300"/>
                      </a:lnTo>
                      <a:lnTo>
                        <a:pt x="652" y="1288"/>
                      </a:lnTo>
                      <a:lnTo>
                        <a:pt x="664" y="1255"/>
                      </a:lnTo>
                      <a:lnTo>
                        <a:pt x="670" y="1225"/>
                      </a:lnTo>
                      <a:lnTo>
                        <a:pt x="733" y="1222"/>
                      </a:lnTo>
                      <a:lnTo>
                        <a:pt x="769" y="1180"/>
                      </a:lnTo>
                      <a:lnTo>
                        <a:pt x="835" y="1090"/>
                      </a:lnTo>
                      <a:lnTo>
                        <a:pt x="958" y="1105"/>
                      </a:lnTo>
                      <a:lnTo>
                        <a:pt x="991" y="1153"/>
                      </a:lnTo>
                      <a:lnTo>
                        <a:pt x="1042" y="1155"/>
                      </a:lnTo>
                      <a:lnTo>
                        <a:pt x="1105" y="1090"/>
                      </a:lnTo>
                      <a:lnTo>
                        <a:pt x="1147" y="1156"/>
                      </a:lnTo>
                      <a:lnTo>
                        <a:pt x="1216" y="1132"/>
                      </a:lnTo>
                      <a:lnTo>
                        <a:pt x="1261" y="1153"/>
                      </a:lnTo>
                      <a:lnTo>
                        <a:pt x="1147" y="1360"/>
                      </a:lnTo>
                      <a:lnTo>
                        <a:pt x="1147" y="1492"/>
                      </a:lnTo>
                      <a:lnTo>
                        <a:pt x="1189" y="1492"/>
                      </a:lnTo>
                      <a:lnTo>
                        <a:pt x="1261" y="1411"/>
                      </a:lnTo>
                      <a:lnTo>
                        <a:pt x="1258" y="1327"/>
                      </a:lnTo>
                      <a:lnTo>
                        <a:pt x="1279" y="1294"/>
                      </a:lnTo>
                      <a:lnTo>
                        <a:pt x="1294" y="1243"/>
                      </a:lnTo>
                      <a:lnTo>
                        <a:pt x="1384" y="1219"/>
                      </a:lnTo>
                      <a:lnTo>
                        <a:pt x="1372" y="1162"/>
                      </a:lnTo>
                      <a:lnTo>
                        <a:pt x="1420" y="1135"/>
                      </a:lnTo>
                      <a:lnTo>
                        <a:pt x="1459" y="1117"/>
                      </a:lnTo>
                      <a:lnTo>
                        <a:pt x="1552" y="1120"/>
                      </a:lnTo>
                      <a:lnTo>
                        <a:pt x="1591" y="1063"/>
                      </a:lnTo>
                      <a:lnTo>
                        <a:pt x="1618" y="1042"/>
                      </a:lnTo>
                      <a:lnTo>
                        <a:pt x="1630" y="1024"/>
                      </a:lnTo>
                      <a:lnTo>
                        <a:pt x="1555" y="1036"/>
                      </a:lnTo>
                      <a:lnTo>
                        <a:pt x="1555" y="985"/>
                      </a:lnTo>
                      <a:lnTo>
                        <a:pt x="1483" y="958"/>
                      </a:lnTo>
                      <a:lnTo>
                        <a:pt x="1459" y="985"/>
                      </a:lnTo>
                      <a:lnTo>
                        <a:pt x="1330" y="889"/>
                      </a:lnTo>
                      <a:lnTo>
                        <a:pt x="1276" y="931"/>
                      </a:lnTo>
                      <a:lnTo>
                        <a:pt x="1177" y="913"/>
                      </a:lnTo>
                      <a:lnTo>
                        <a:pt x="1186" y="841"/>
                      </a:lnTo>
                      <a:lnTo>
                        <a:pt x="1033" y="748"/>
                      </a:lnTo>
                      <a:lnTo>
                        <a:pt x="970" y="763"/>
                      </a:lnTo>
                      <a:lnTo>
                        <a:pt x="970" y="724"/>
                      </a:lnTo>
                      <a:lnTo>
                        <a:pt x="1003" y="685"/>
                      </a:lnTo>
                      <a:lnTo>
                        <a:pt x="1039" y="676"/>
                      </a:lnTo>
                      <a:lnTo>
                        <a:pt x="1006" y="619"/>
                      </a:lnTo>
                      <a:lnTo>
                        <a:pt x="979" y="631"/>
                      </a:lnTo>
                      <a:lnTo>
                        <a:pt x="979" y="574"/>
                      </a:lnTo>
                      <a:lnTo>
                        <a:pt x="913" y="592"/>
                      </a:lnTo>
                      <a:lnTo>
                        <a:pt x="904" y="514"/>
                      </a:lnTo>
                      <a:lnTo>
                        <a:pt x="861" y="520"/>
                      </a:lnTo>
                      <a:lnTo>
                        <a:pt x="816" y="430"/>
                      </a:lnTo>
                      <a:lnTo>
                        <a:pt x="868" y="445"/>
                      </a:lnTo>
                      <a:lnTo>
                        <a:pt x="910" y="484"/>
                      </a:lnTo>
                      <a:lnTo>
                        <a:pt x="994" y="481"/>
                      </a:lnTo>
                      <a:lnTo>
                        <a:pt x="967" y="433"/>
                      </a:lnTo>
                      <a:lnTo>
                        <a:pt x="913" y="436"/>
                      </a:lnTo>
                      <a:lnTo>
                        <a:pt x="877" y="400"/>
                      </a:lnTo>
                      <a:lnTo>
                        <a:pt x="919" y="391"/>
                      </a:lnTo>
                      <a:lnTo>
                        <a:pt x="970" y="397"/>
                      </a:lnTo>
                      <a:lnTo>
                        <a:pt x="1033" y="334"/>
                      </a:lnTo>
                      <a:lnTo>
                        <a:pt x="1000" y="289"/>
                      </a:lnTo>
                      <a:lnTo>
                        <a:pt x="1048" y="277"/>
                      </a:lnTo>
                      <a:lnTo>
                        <a:pt x="1144" y="283"/>
                      </a:lnTo>
                      <a:lnTo>
                        <a:pt x="1129" y="247"/>
                      </a:lnTo>
                      <a:lnTo>
                        <a:pt x="1171" y="205"/>
                      </a:lnTo>
                      <a:lnTo>
                        <a:pt x="1174" y="136"/>
                      </a:lnTo>
                      <a:lnTo>
                        <a:pt x="1222" y="46"/>
                      </a:lnTo>
                      <a:lnTo>
                        <a:pt x="1180" y="13"/>
                      </a:lnTo>
                      <a:lnTo>
                        <a:pt x="1125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0" name="Freeform 24"/>
                <p:cNvSpPr>
                  <a:spLocks/>
                </p:cNvSpPr>
                <p:nvPr/>
              </p:nvSpPr>
              <p:spPr bwMode="ltGray">
                <a:xfrm>
                  <a:off x="3747" y="3265"/>
                  <a:ext cx="400" cy="295"/>
                </a:xfrm>
                <a:custGeom>
                  <a:avLst/>
                  <a:gdLst>
                    <a:gd name="T0" fmla="*/ 0 w 446"/>
                    <a:gd name="T1" fmla="*/ 162 h 329"/>
                    <a:gd name="T2" fmla="*/ 0 w 446"/>
                    <a:gd name="T3" fmla="*/ 258 h 329"/>
                    <a:gd name="T4" fmla="*/ 109 w 446"/>
                    <a:gd name="T5" fmla="*/ 295 h 329"/>
                    <a:gd name="T6" fmla="*/ 183 w 446"/>
                    <a:gd name="T7" fmla="*/ 309 h 329"/>
                    <a:gd name="T8" fmla="*/ 240 w 446"/>
                    <a:gd name="T9" fmla="*/ 318 h 329"/>
                    <a:gd name="T10" fmla="*/ 318 w 446"/>
                    <a:gd name="T11" fmla="*/ 327 h 329"/>
                    <a:gd name="T12" fmla="*/ 414 w 446"/>
                    <a:gd name="T13" fmla="*/ 324 h 329"/>
                    <a:gd name="T14" fmla="*/ 427 w 446"/>
                    <a:gd name="T15" fmla="*/ 295 h 329"/>
                    <a:gd name="T16" fmla="*/ 382 w 446"/>
                    <a:gd name="T17" fmla="*/ 250 h 329"/>
                    <a:gd name="T18" fmla="*/ 382 w 446"/>
                    <a:gd name="T19" fmla="*/ 204 h 329"/>
                    <a:gd name="T20" fmla="*/ 309 w 446"/>
                    <a:gd name="T21" fmla="*/ 159 h 329"/>
                    <a:gd name="T22" fmla="*/ 315 w 446"/>
                    <a:gd name="T23" fmla="*/ 90 h 329"/>
                    <a:gd name="T24" fmla="*/ 255 w 446"/>
                    <a:gd name="T25" fmla="*/ 57 h 329"/>
                    <a:gd name="T26" fmla="*/ 246 w 446"/>
                    <a:gd name="T27" fmla="*/ 114 h 329"/>
                    <a:gd name="T28" fmla="*/ 204 w 446"/>
                    <a:gd name="T29" fmla="*/ 84 h 329"/>
                    <a:gd name="T30" fmla="*/ 168 w 446"/>
                    <a:gd name="T31" fmla="*/ 99 h 329"/>
                    <a:gd name="T32" fmla="*/ 180 w 446"/>
                    <a:gd name="T33" fmla="*/ 48 h 329"/>
                    <a:gd name="T34" fmla="*/ 111 w 446"/>
                    <a:gd name="T35" fmla="*/ 36 h 329"/>
                    <a:gd name="T36" fmla="*/ 109 w 446"/>
                    <a:gd name="T37" fmla="*/ 114 h 329"/>
                    <a:gd name="T38" fmla="*/ 144 w 446"/>
                    <a:gd name="T39" fmla="*/ 186 h 329"/>
                    <a:gd name="T40" fmla="*/ 75 w 446"/>
                    <a:gd name="T41" fmla="*/ 195 h 329"/>
                    <a:gd name="T42" fmla="*/ 36 w 446"/>
                    <a:gd name="T43" fmla="*/ 162 h 329"/>
                    <a:gd name="T44" fmla="*/ 0 w 446"/>
                    <a:gd name="T45" fmla="*/ 162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6" h="329">
                      <a:moveTo>
                        <a:pt x="0" y="162"/>
                      </a:moveTo>
                      <a:lnTo>
                        <a:pt x="0" y="258"/>
                      </a:lnTo>
                      <a:lnTo>
                        <a:pt x="109" y="295"/>
                      </a:lnTo>
                      <a:lnTo>
                        <a:pt x="183" y="309"/>
                      </a:lnTo>
                      <a:lnTo>
                        <a:pt x="240" y="318"/>
                      </a:lnTo>
                      <a:lnTo>
                        <a:pt x="318" y="327"/>
                      </a:lnTo>
                      <a:lnTo>
                        <a:pt x="414" y="324"/>
                      </a:lnTo>
                      <a:cubicBezTo>
                        <a:pt x="432" y="319"/>
                        <a:pt x="446" y="329"/>
                        <a:pt x="427" y="295"/>
                      </a:cubicBezTo>
                      <a:cubicBezTo>
                        <a:pt x="408" y="261"/>
                        <a:pt x="389" y="265"/>
                        <a:pt x="382" y="250"/>
                      </a:cubicBezTo>
                      <a:lnTo>
                        <a:pt x="382" y="204"/>
                      </a:lnTo>
                      <a:lnTo>
                        <a:pt x="309" y="159"/>
                      </a:lnTo>
                      <a:cubicBezTo>
                        <a:pt x="298" y="140"/>
                        <a:pt x="333" y="144"/>
                        <a:pt x="315" y="90"/>
                      </a:cubicBezTo>
                      <a:cubicBezTo>
                        <a:pt x="297" y="36"/>
                        <a:pt x="266" y="53"/>
                        <a:pt x="255" y="57"/>
                      </a:cubicBezTo>
                      <a:lnTo>
                        <a:pt x="246" y="114"/>
                      </a:lnTo>
                      <a:lnTo>
                        <a:pt x="204" y="84"/>
                      </a:lnTo>
                      <a:lnTo>
                        <a:pt x="168" y="99"/>
                      </a:lnTo>
                      <a:lnTo>
                        <a:pt x="180" y="48"/>
                      </a:lnTo>
                      <a:cubicBezTo>
                        <a:pt x="171" y="38"/>
                        <a:pt x="135" y="0"/>
                        <a:pt x="111" y="36"/>
                      </a:cubicBezTo>
                      <a:cubicBezTo>
                        <a:pt x="87" y="72"/>
                        <a:pt x="104" y="89"/>
                        <a:pt x="109" y="114"/>
                      </a:cubicBezTo>
                      <a:lnTo>
                        <a:pt x="144" y="186"/>
                      </a:lnTo>
                      <a:lnTo>
                        <a:pt x="75" y="195"/>
                      </a:lnTo>
                      <a:lnTo>
                        <a:pt x="36" y="162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1" name="Freeform 25"/>
                <p:cNvSpPr>
                  <a:spLocks/>
                </p:cNvSpPr>
                <p:nvPr/>
              </p:nvSpPr>
              <p:spPr bwMode="ltGray">
                <a:xfrm>
                  <a:off x="3653" y="3182"/>
                  <a:ext cx="395" cy="131"/>
                </a:xfrm>
                <a:custGeom>
                  <a:avLst/>
                  <a:gdLst>
                    <a:gd name="T0" fmla="*/ 6 w 441"/>
                    <a:gd name="T1" fmla="*/ 78 h 146"/>
                    <a:gd name="T2" fmla="*/ 60 w 441"/>
                    <a:gd name="T3" fmla="*/ 141 h 146"/>
                    <a:gd name="T4" fmla="*/ 169 w 441"/>
                    <a:gd name="T5" fmla="*/ 110 h 146"/>
                    <a:gd name="T6" fmla="*/ 216 w 441"/>
                    <a:gd name="T7" fmla="*/ 66 h 146"/>
                    <a:gd name="T8" fmla="*/ 260 w 441"/>
                    <a:gd name="T9" fmla="*/ 110 h 146"/>
                    <a:gd name="T10" fmla="*/ 303 w 441"/>
                    <a:gd name="T11" fmla="*/ 99 h 146"/>
                    <a:gd name="T12" fmla="*/ 351 w 441"/>
                    <a:gd name="T13" fmla="*/ 110 h 146"/>
                    <a:gd name="T14" fmla="*/ 351 w 441"/>
                    <a:gd name="T15" fmla="*/ 64 h 146"/>
                    <a:gd name="T16" fmla="*/ 384 w 441"/>
                    <a:gd name="T17" fmla="*/ 30 h 146"/>
                    <a:gd name="T18" fmla="*/ 402 w 441"/>
                    <a:gd name="T19" fmla="*/ 60 h 146"/>
                    <a:gd name="T20" fmla="*/ 429 w 441"/>
                    <a:gd name="T21" fmla="*/ 18 h 146"/>
                    <a:gd name="T22" fmla="*/ 378 w 441"/>
                    <a:gd name="T23" fmla="*/ 0 h 146"/>
                    <a:gd name="T24" fmla="*/ 305 w 441"/>
                    <a:gd name="T25" fmla="*/ 64 h 146"/>
                    <a:gd name="T26" fmla="*/ 237 w 441"/>
                    <a:gd name="T27" fmla="*/ 12 h 146"/>
                    <a:gd name="T28" fmla="*/ 192 w 441"/>
                    <a:gd name="T29" fmla="*/ 54 h 146"/>
                    <a:gd name="T30" fmla="*/ 144 w 441"/>
                    <a:gd name="T31" fmla="*/ 75 h 146"/>
                    <a:gd name="T32" fmla="*/ 129 w 441"/>
                    <a:gd name="T33" fmla="*/ 84 h 146"/>
                    <a:gd name="T34" fmla="*/ 108 w 441"/>
                    <a:gd name="T35" fmla="*/ 78 h 146"/>
                    <a:gd name="T36" fmla="*/ 60 w 441"/>
                    <a:gd name="T37" fmla="*/ 54 h 146"/>
                    <a:gd name="T38" fmla="*/ 6 w 441"/>
                    <a:gd name="T39" fmla="*/ 78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41" h="146">
                      <a:moveTo>
                        <a:pt x="6" y="78"/>
                      </a:moveTo>
                      <a:cubicBezTo>
                        <a:pt x="0" y="90"/>
                        <a:pt x="33" y="136"/>
                        <a:pt x="60" y="141"/>
                      </a:cubicBezTo>
                      <a:cubicBezTo>
                        <a:pt x="87" y="146"/>
                        <a:pt x="143" y="123"/>
                        <a:pt x="169" y="110"/>
                      </a:cubicBezTo>
                      <a:lnTo>
                        <a:pt x="216" y="66"/>
                      </a:lnTo>
                      <a:lnTo>
                        <a:pt x="260" y="110"/>
                      </a:lnTo>
                      <a:lnTo>
                        <a:pt x="303" y="99"/>
                      </a:lnTo>
                      <a:lnTo>
                        <a:pt x="351" y="110"/>
                      </a:lnTo>
                      <a:lnTo>
                        <a:pt x="351" y="64"/>
                      </a:lnTo>
                      <a:lnTo>
                        <a:pt x="384" y="30"/>
                      </a:lnTo>
                      <a:cubicBezTo>
                        <a:pt x="392" y="29"/>
                        <a:pt x="363" y="66"/>
                        <a:pt x="402" y="60"/>
                      </a:cubicBezTo>
                      <a:cubicBezTo>
                        <a:pt x="441" y="54"/>
                        <a:pt x="433" y="28"/>
                        <a:pt x="429" y="18"/>
                      </a:cubicBezTo>
                      <a:lnTo>
                        <a:pt x="378" y="0"/>
                      </a:lnTo>
                      <a:lnTo>
                        <a:pt x="305" y="64"/>
                      </a:lnTo>
                      <a:lnTo>
                        <a:pt x="237" y="12"/>
                      </a:lnTo>
                      <a:lnTo>
                        <a:pt x="192" y="54"/>
                      </a:lnTo>
                      <a:lnTo>
                        <a:pt x="144" y="75"/>
                      </a:lnTo>
                      <a:lnTo>
                        <a:pt x="129" y="84"/>
                      </a:lnTo>
                      <a:lnTo>
                        <a:pt x="108" y="78"/>
                      </a:lnTo>
                      <a:cubicBezTo>
                        <a:pt x="97" y="73"/>
                        <a:pt x="99" y="60"/>
                        <a:pt x="60" y="54"/>
                      </a:cubicBezTo>
                      <a:cubicBezTo>
                        <a:pt x="21" y="48"/>
                        <a:pt x="17" y="73"/>
                        <a:pt x="6" y="78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2" name="Freeform 26"/>
                <p:cNvSpPr>
                  <a:spLocks/>
                </p:cNvSpPr>
                <p:nvPr/>
              </p:nvSpPr>
              <p:spPr bwMode="ltGray">
                <a:xfrm>
                  <a:off x="2944" y="2778"/>
                  <a:ext cx="134" cy="178"/>
                </a:xfrm>
                <a:custGeom>
                  <a:avLst/>
                  <a:gdLst>
                    <a:gd name="T0" fmla="*/ 0 w 150"/>
                    <a:gd name="T1" fmla="*/ 0 h 198"/>
                    <a:gd name="T2" fmla="*/ 15 w 150"/>
                    <a:gd name="T3" fmla="*/ 63 h 198"/>
                    <a:gd name="T4" fmla="*/ 45 w 150"/>
                    <a:gd name="T5" fmla="*/ 120 h 198"/>
                    <a:gd name="T6" fmla="*/ 90 w 150"/>
                    <a:gd name="T7" fmla="*/ 186 h 198"/>
                    <a:gd name="T8" fmla="*/ 123 w 150"/>
                    <a:gd name="T9" fmla="*/ 198 h 198"/>
                    <a:gd name="T10" fmla="*/ 150 w 150"/>
                    <a:gd name="T11" fmla="*/ 162 h 198"/>
                    <a:gd name="T12" fmla="*/ 114 w 150"/>
                    <a:gd name="T13" fmla="*/ 162 h 198"/>
                    <a:gd name="T14" fmla="*/ 111 w 150"/>
                    <a:gd name="T15" fmla="*/ 102 h 198"/>
                    <a:gd name="T16" fmla="*/ 78 w 150"/>
                    <a:gd name="T17" fmla="*/ 84 h 198"/>
                    <a:gd name="T18" fmla="*/ 99 w 150"/>
                    <a:gd name="T19" fmla="*/ 21 h 198"/>
                    <a:gd name="T20" fmla="*/ 48 w 150"/>
                    <a:gd name="T21" fmla="*/ 36 h 198"/>
                    <a:gd name="T22" fmla="*/ 0 w 150"/>
                    <a:gd name="T23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0" h="198">
                      <a:moveTo>
                        <a:pt x="0" y="0"/>
                      </a:moveTo>
                      <a:lnTo>
                        <a:pt x="15" y="63"/>
                      </a:lnTo>
                      <a:lnTo>
                        <a:pt x="45" y="120"/>
                      </a:lnTo>
                      <a:lnTo>
                        <a:pt x="90" y="186"/>
                      </a:lnTo>
                      <a:lnTo>
                        <a:pt x="123" y="198"/>
                      </a:lnTo>
                      <a:lnTo>
                        <a:pt x="150" y="162"/>
                      </a:lnTo>
                      <a:lnTo>
                        <a:pt x="114" y="162"/>
                      </a:lnTo>
                      <a:lnTo>
                        <a:pt x="111" y="102"/>
                      </a:lnTo>
                      <a:lnTo>
                        <a:pt x="78" y="84"/>
                      </a:lnTo>
                      <a:lnTo>
                        <a:pt x="99" y="21"/>
                      </a:lnTo>
                      <a:lnTo>
                        <a:pt x="48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3" name="Freeform 27"/>
                <p:cNvSpPr>
                  <a:spLocks/>
                </p:cNvSpPr>
                <p:nvPr/>
              </p:nvSpPr>
              <p:spPr bwMode="ltGray">
                <a:xfrm>
                  <a:off x="3074" y="2697"/>
                  <a:ext cx="80" cy="263"/>
                </a:xfrm>
                <a:custGeom>
                  <a:avLst/>
                  <a:gdLst>
                    <a:gd name="T0" fmla="*/ 56 w 90"/>
                    <a:gd name="T1" fmla="*/ 0 h 293"/>
                    <a:gd name="T2" fmla="*/ 29 w 90"/>
                    <a:gd name="T3" fmla="*/ 78 h 293"/>
                    <a:gd name="T4" fmla="*/ 2 w 90"/>
                    <a:gd name="T5" fmla="*/ 111 h 293"/>
                    <a:gd name="T6" fmla="*/ 0 w 90"/>
                    <a:gd name="T7" fmla="*/ 157 h 293"/>
                    <a:gd name="T8" fmla="*/ 35 w 90"/>
                    <a:gd name="T9" fmla="*/ 162 h 293"/>
                    <a:gd name="T10" fmla="*/ 45 w 90"/>
                    <a:gd name="T11" fmla="*/ 202 h 293"/>
                    <a:gd name="T12" fmla="*/ 17 w 90"/>
                    <a:gd name="T13" fmla="*/ 231 h 293"/>
                    <a:gd name="T14" fmla="*/ 65 w 90"/>
                    <a:gd name="T15" fmla="*/ 291 h 293"/>
                    <a:gd name="T16" fmla="*/ 90 w 90"/>
                    <a:gd name="T17" fmla="*/ 293 h 293"/>
                    <a:gd name="T18" fmla="*/ 62 w 90"/>
                    <a:gd name="T19" fmla="*/ 261 h 293"/>
                    <a:gd name="T20" fmla="*/ 71 w 90"/>
                    <a:gd name="T21" fmla="*/ 177 h 293"/>
                    <a:gd name="T22" fmla="*/ 45 w 90"/>
                    <a:gd name="T23" fmla="*/ 157 h 293"/>
                    <a:gd name="T24" fmla="*/ 29 w 90"/>
                    <a:gd name="T25" fmla="*/ 129 h 293"/>
                    <a:gd name="T26" fmla="*/ 56 w 90"/>
                    <a:gd name="T27" fmla="*/ 93 h 293"/>
                    <a:gd name="T28" fmla="*/ 90 w 90"/>
                    <a:gd name="T29" fmla="*/ 66 h 293"/>
                    <a:gd name="T30" fmla="*/ 56 w 90"/>
                    <a:gd name="T31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0" h="293">
                      <a:moveTo>
                        <a:pt x="56" y="0"/>
                      </a:moveTo>
                      <a:lnTo>
                        <a:pt x="29" y="78"/>
                      </a:lnTo>
                      <a:lnTo>
                        <a:pt x="2" y="111"/>
                      </a:lnTo>
                      <a:lnTo>
                        <a:pt x="0" y="157"/>
                      </a:lnTo>
                      <a:lnTo>
                        <a:pt x="35" y="162"/>
                      </a:lnTo>
                      <a:lnTo>
                        <a:pt x="45" y="202"/>
                      </a:lnTo>
                      <a:lnTo>
                        <a:pt x="17" y="231"/>
                      </a:lnTo>
                      <a:lnTo>
                        <a:pt x="65" y="291"/>
                      </a:lnTo>
                      <a:lnTo>
                        <a:pt x="90" y="293"/>
                      </a:lnTo>
                      <a:lnTo>
                        <a:pt x="62" y="261"/>
                      </a:lnTo>
                      <a:lnTo>
                        <a:pt x="71" y="177"/>
                      </a:lnTo>
                      <a:lnTo>
                        <a:pt x="45" y="157"/>
                      </a:lnTo>
                      <a:lnTo>
                        <a:pt x="29" y="129"/>
                      </a:lnTo>
                      <a:lnTo>
                        <a:pt x="56" y="93"/>
                      </a:lnTo>
                      <a:lnTo>
                        <a:pt x="90" y="66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4" name="Freeform 28"/>
                <p:cNvSpPr>
                  <a:spLocks/>
                </p:cNvSpPr>
                <p:nvPr/>
              </p:nvSpPr>
              <p:spPr bwMode="ltGray">
                <a:xfrm>
                  <a:off x="3194" y="2490"/>
                  <a:ext cx="258" cy="224"/>
                </a:xfrm>
                <a:custGeom>
                  <a:avLst/>
                  <a:gdLst>
                    <a:gd name="T0" fmla="*/ 0 w 288"/>
                    <a:gd name="T1" fmla="*/ 249 h 249"/>
                    <a:gd name="T2" fmla="*/ 12 w 288"/>
                    <a:gd name="T3" fmla="*/ 213 h 249"/>
                    <a:gd name="T4" fmla="*/ 66 w 288"/>
                    <a:gd name="T5" fmla="*/ 216 h 249"/>
                    <a:gd name="T6" fmla="*/ 69 w 288"/>
                    <a:gd name="T7" fmla="*/ 180 h 249"/>
                    <a:gd name="T8" fmla="*/ 156 w 288"/>
                    <a:gd name="T9" fmla="*/ 147 h 249"/>
                    <a:gd name="T10" fmla="*/ 183 w 288"/>
                    <a:gd name="T11" fmla="*/ 161 h 249"/>
                    <a:gd name="T12" fmla="*/ 171 w 288"/>
                    <a:gd name="T13" fmla="*/ 15 h 249"/>
                    <a:gd name="T14" fmla="*/ 228 w 288"/>
                    <a:gd name="T15" fmla="*/ 0 h 249"/>
                    <a:gd name="T16" fmla="*/ 288 w 288"/>
                    <a:gd name="T17" fmla="*/ 45 h 249"/>
                    <a:gd name="T18" fmla="*/ 246 w 288"/>
                    <a:gd name="T19" fmla="*/ 39 h 249"/>
                    <a:gd name="T20" fmla="*/ 219 w 288"/>
                    <a:gd name="T21" fmla="*/ 63 h 249"/>
                    <a:gd name="T22" fmla="*/ 243 w 288"/>
                    <a:gd name="T23" fmla="*/ 150 h 249"/>
                    <a:gd name="T24" fmla="*/ 183 w 288"/>
                    <a:gd name="T25" fmla="*/ 206 h 249"/>
                    <a:gd name="T26" fmla="*/ 0 w 288"/>
                    <a:gd name="T27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8" h="249">
                      <a:moveTo>
                        <a:pt x="0" y="249"/>
                      </a:moveTo>
                      <a:lnTo>
                        <a:pt x="12" y="213"/>
                      </a:lnTo>
                      <a:lnTo>
                        <a:pt x="66" y="216"/>
                      </a:lnTo>
                      <a:lnTo>
                        <a:pt x="69" y="180"/>
                      </a:lnTo>
                      <a:lnTo>
                        <a:pt x="156" y="147"/>
                      </a:lnTo>
                      <a:lnTo>
                        <a:pt x="183" y="161"/>
                      </a:lnTo>
                      <a:lnTo>
                        <a:pt x="171" y="15"/>
                      </a:lnTo>
                      <a:lnTo>
                        <a:pt x="228" y="0"/>
                      </a:lnTo>
                      <a:lnTo>
                        <a:pt x="288" y="45"/>
                      </a:lnTo>
                      <a:lnTo>
                        <a:pt x="246" y="39"/>
                      </a:lnTo>
                      <a:lnTo>
                        <a:pt x="219" y="63"/>
                      </a:lnTo>
                      <a:lnTo>
                        <a:pt x="243" y="150"/>
                      </a:lnTo>
                      <a:lnTo>
                        <a:pt x="183" y="206"/>
                      </a:lnTo>
                      <a:lnTo>
                        <a:pt x="0" y="249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35" name="AutoShape 29"/>
                <p:cNvSpPr>
                  <a:spLocks noChangeArrowheads="1"/>
                </p:cNvSpPr>
                <p:nvPr/>
              </p:nvSpPr>
              <p:spPr bwMode="ltGray">
                <a:xfrm rot="-32400000">
                  <a:off x="3561" y="1130"/>
                  <a:ext cx="812" cy="610"/>
                </a:xfrm>
                <a:custGeom>
                  <a:avLst/>
                  <a:gdLst>
                    <a:gd name="G0" fmla="+- 1492 0 0"/>
                    <a:gd name="G1" fmla="+- 21600 0 1492"/>
                    <a:gd name="G2" fmla="+- 21600 0 1492"/>
                    <a:gd name="G3" fmla="*/ G0 2929 10000"/>
                    <a:gd name="G4" fmla="+- 21600 0 G3"/>
                    <a:gd name="G5" fmla="+- 21600 0 G3"/>
                    <a:gd name="T0" fmla="*/ 10800 w 21600"/>
                    <a:gd name="T1" fmla="*/ 0 h 21600"/>
                    <a:gd name="T2" fmla="*/ 3163 w 21600"/>
                    <a:gd name="T3" fmla="*/ 3163 h 21600"/>
                    <a:gd name="T4" fmla="*/ 0 w 21600"/>
                    <a:gd name="T5" fmla="*/ 10800 h 21600"/>
                    <a:gd name="T6" fmla="*/ 3163 w 21600"/>
                    <a:gd name="T7" fmla="*/ 18437 h 21600"/>
                    <a:gd name="T8" fmla="*/ 10800 w 21600"/>
                    <a:gd name="T9" fmla="*/ 21600 h 21600"/>
                    <a:gd name="T10" fmla="*/ 18437 w 21600"/>
                    <a:gd name="T11" fmla="*/ 18437 h 21600"/>
                    <a:gd name="T12" fmla="*/ 21600 w 21600"/>
                    <a:gd name="T13" fmla="*/ 10800 h 21600"/>
                    <a:gd name="T14" fmla="*/ 18437 w 21600"/>
                    <a:gd name="T15" fmla="*/ 3163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1492" y="10800"/>
                      </a:moveTo>
                      <a:cubicBezTo>
                        <a:pt x="1492" y="15941"/>
                        <a:pt x="5659" y="20108"/>
                        <a:pt x="10800" y="20108"/>
                      </a:cubicBezTo>
                      <a:cubicBezTo>
                        <a:pt x="15941" y="20108"/>
                        <a:pt x="20108" y="15941"/>
                        <a:pt x="20108" y="10800"/>
                      </a:cubicBezTo>
                      <a:cubicBezTo>
                        <a:pt x="20108" y="5659"/>
                        <a:pt x="15941" y="1492"/>
                        <a:pt x="10800" y="1492"/>
                      </a:cubicBezTo>
                      <a:cubicBezTo>
                        <a:pt x="5659" y="1492"/>
                        <a:pt x="1492" y="5659"/>
                        <a:pt x="1492" y="1080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TW" altLang="en-US">
                    <a:solidFill>
                      <a:srgbClr val="000000"/>
                    </a:solidFill>
                    <a:latin typeface="+mn-lt"/>
                    <a:ea typeface="+mj-ea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453099" y="3245072"/>
                <a:ext cx="1031985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zh-TW" sz="6000" b="1" i="1" dirty="0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  <a:latin typeface="+mn-lt"/>
                    <a:ea typeface="+mj-ea"/>
                    <a:cs typeface="Times New Roman" panose="02020603050405020304" pitchFamily="18" charset="0"/>
                  </a:rPr>
                  <a:t>Thanks for your attention</a:t>
                </a:r>
                <a:endParaRPr lang="zh-TW" altLang="en-US" sz="6000" b="1" i="1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+mn-lt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+mn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40" name="圖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j-lt"/>
                <a:ea typeface="+mj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j-lt"/>
              <a:ea typeface="+mj-ea"/>
            </a:endParaRP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>
              <a:buFontTx/>
              <a:buBlip>
                <a:blip r:embed="rId3"/>
              </a:buBlip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2pPr>
            <a:lvl3pPr>
              <a:buFontTx/>
              <a:buBlip>
                <a:blip r:embed="rId4"/>
              </a:buBlip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3pPr>
            <a:lvl4pPr>
              <a:buFontTx/>
              <a:buBlip>
                <a:blip r:embed="rId5"/>
              </a:buBlip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4pPr>
            <a:lvl5pPr>
              <a:buFontTx/>
              <a:buBlip>
                <a:blip r:embed="rId6"/>
              </a:buBlip>
              <a:defRPr sz="2800" baseline="0">
                <a:solidFill>
                  <a:schemeClr val="tx1"/>
                </a:solidFill>
                <a:latin typeface="+mj-lt"/>
                <a:ea typeface="+mj-ea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rgbClr val="002060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fld id="{FC82B475-8039-4314-9554-4D23FF885049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2025/1/21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766984" y="6383338"/>
            <a:ext cx="4512733" cy="215900"/>
          </a:xfrm>
        </p:spPr>
        <p:txBody>
          <a:bodyPr/>
          <a:lstStyle>
            <a:lvl1pPr algn="r">
              <a:defRPr sz="1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49"/>
            <a:ext cx="3065929" cy="4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7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9867"/>
            <a:ext cx="12192000" cy="3014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5" y="2847109"/>
            <a:ext cx="10515600" cy="17153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195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742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066"/>
            <a:ext cx="12192000" cy="3322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95" y="3231014"/>
            <a:ext cx="10515600" cy="17153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D5B7-9C8A-46E1-BF16-E73165D31EB6}" type="datetimeFigureOut">
              <a:rPr lang="zh-TW" altLang="en-US" smtClean="0"/>
              <a:t>2025/1/21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238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雙物件_內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j-lt"/>
                <a:ea typeface="+mj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j-lt"/>
              <a:ea typeface="+mj-ea"/>
            </a:endParaRPr>
          </a:p>
        </p:txBody>
      </p:sp>
      <p:sp>
        <p:nvSpPr>
          <p:cNvPr id="11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fld id="{FC82B475-8039-4314-9554-4D23FF885049}" type="datetime1">
              <a:rPr lang="zh-TW" altLang="en-US" smtClean="0">
                <a:solidFill>
                  <a:prstClr val="black"/>
                </a:solidFill>
              </a:rPr>
              <a:pPr>
                <a:defRPr/>
              </a:pPr>
              <a:t>2025/1/21</a:t>
            </a:fld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2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766984" y="6383338"/>
            <a:ext cx="4512733" cy="215900"/>
          </a:xfrm>
        </p:spPr>
        <p:txBody>
          <a:bodyPr/>
          <a:lstStyle>
            <a:lvl1pPr algn="r">
              <a:defRPr sz="1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11749" y="1584101"/>
            <a:ext cx="5462789" cy="45928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>
                <a:latin typeface="+mj-lt"/>
                <a:ea typeface="+mj-ea"/>
              </a:defRPr>
            </a:lvl1pPr>
            <a:lvl2pPr>
              <a:defRPr lang="zh-TW" altLang="en-US" smtClean="0">
                <a:latin typeface="+mj-lt"/>
                <a:ea typeface="+mj-ea"/>
              </a:defRPr>
            </a:lvl2pPr>
            <a:lvl3pPr>
              <a:defRPr lang="zh-TW" altLang="en-US" smtClean="0">
                <a:latin typeface="+mj-lt"/>
                <a:ea typeface="+mj-ea"/>
              </a:defRPr>
            </a:lvl3pPr>
            <a:lvl4pPr>
              <a:defRPr lang="zh-TW" altLang="en-US" smtClean="0">
                <a:latin typeface="+mj-lt"/>
                <a:ea typeface="+mj-ea"/>
              </a:defRPr>
            </a:lvl4pPr>
            <a:lvl5pPr>
              <a:defRPr lang="en-US" dirty="0">
                <a:latin typeface="+mj-lt"/>
                <a:ea typeface="+mj-ea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3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4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5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6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119611" y="1584101"/>
            <a:ext cx="5462789" cy="459286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>
                <a:latin typeface="+mj-lt"/>
                <a:ea typeface="+mj-ea"/>
              </a:defRPr>
            </a:lvl1pPr>
            <a:lvl2pPr>
              <a:defRPr lang="zh-TW" altLang="en-US" smtClean="0">
                <a:latin typeface="+mj-lt"/>
                <a:ea typeface="+mj-ea"/>
              </a:defRPr>
            </a:lvl2pPr>
            <a:lvl3pPr>
              <a:defRPr lang="zh-TW" altLang="en-US" smtClean="0">
                <a:latin typeface="+mj-lt"/>
                <a:ea typeface="+mj-ea"/>
              </a:defRPr>
            </a:lvl3pPr>
            <a:lvl4pPr>
              <a:defRPr lang="zh-TW" altLang="en-US" smtClean="0">
                <a:latin typeface="+mj-lt"/>
                <a:ea typeface="+mj-ea"/>
              </a:defRPr>
            </a:lvl4pPr>
            <a:lvl5pPr>
              <a:defRPr lang="en-US" dirty="0">
                <a:latin typeface="+mj-lt"/>
                <a:ea typeface="+mj-ea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3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4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5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6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097"/>
            <a:ext cx="2004211" cy="156190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5646"/>
            <a:ext cx="2004211" cy="156190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1049001" y="6381812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n-lt"/>
                <a:ea typeface="+mj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n-lt"/>
              <a:ea typeface="+mj-ea"/>
            </a:endParaRPr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6097"/>
            <a:ext cx="2004211" cy="156190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5646"/>
            <a:ext cx="2004211" cy="156190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5637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>
                <a:latin typeface="+mn-lt"/>
                <a:ea typeface="+mj-ea"/>
              </a:defRPr>
            </a:lvl1pPr>
            <a:lvl2pPr>
              <a:defRPr lang="zh-TW" altLang="en-US" smtClean="0">
                <a:latin typeface="+mn-lt"/>
                <a:ea typeface="+mj-ea"/>
              </a:defRPr>
            </a:lvl2pPr>
            <a:lvl3pPr>
              <a:defRPr lang="zh-TW" altLang="en-US" smtClean="0">
                <a:latin typeface="+mn-lt"/>
                <a:ea typeface="+mj-ea"/>
              </a:defRPr>
            </a:lvl3pPr>
            <a:lvl4pPr>
              <a:defRPr lang="zh-TW" altLang="en-US" smtClean="0">
                <a:latin typeface="+mn-lt"/>
                <a:ea typeface="+mj-ea"/>
              </a:defRPr>
            </a:lvl4pPr>
            <a:lvl5pPr>
              <a:defRPr lang="en-US" dirty="0">
                <a:latin typeface="+mn-lt"/>
                <a:ea typeface="+mj-ea"/>
              </a:defRPr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>
                <a:latin typeface="+mn-lt"/>
                <a:ea typeface="+mj-ea"/>
              </a:defRPr>
            </a:lvl1pPr>
            <a:lvl2pPr>
              <a:defRPr lang="zh-TW" altLang="en-US" smtClean="0">
                <a:latin typeface="+mn-lt"/>
                <a:ea typeface="+mj-ea"/>
              </a:defRPr>
            </a:lvl2pPr>
            <a:lvl3pPr>
              <a:defRPr lang="zh-TW" altLang="en-US" smtClean="0">
                <a:latin typeface="+mn-lt"/>
                <a:ea typeface="+mj-ea"/>
              </a:defRPr>
            </a:lvl3pPr>
            <a:lvl4pPr>
              <a:defRPr lang="zh-TW" altLang="en-US" smtClean="0">
                <a:latin typeface="+mn-lt"/>
                <a:ea typeface="+mj-ea"/>
              </a:defRPr>
            </a:lvl4pPr>
            <a:lvl5pPr>
              <a:defRPr lang="en-US" dirty="0">
                <a:latin typeface="+mn-lt"/>
                <a:ea typeface="+mj-ea"/>
              </a:defRPr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j-ea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46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j-lt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j-lt"/>
            </a:endParaRPr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0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n-lt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98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j-lt"/>
                <a:ea typeface="+mn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j-lt"/>
              <a:ea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  <a:ea typeface="+mn-ea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  <a:ea typeface="+mn-ea"/>
              </a:defRPr>
            </a:lvl1pPr>
          </a:lstStyle>
          <a:p>
            <a:endParaRPr lang="zh-TW" altLang="en-US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>
            <a:noAutofit/>
          </a:bodyPr>
          <a:lstStyle>
            <a:lvl1pPr algn="l">
              <a:defRPr sz="4800" b="1" baseline="0">
                <a:solidFill>
                  <a:srgbClr val="002060"/>
                </a:solidFill>
                <a:latin typeface="+mj-lt"/>
                <a:ea typeface="+mn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0260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11049001" y="6378989"/>
            <a:ext cx="912284" cy="3667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3C9EA239-FE01-4B09-950E-897D2A7DE7D0}" type="slidenum">
              <a:rPr kumimoji="0" lang="en-US" altLang="zh-TW" sz="1800">
                <a:solidFill>
                  <a:srgbClr val="777777"/>
                </a:solidFill>
                <a:latin typeface="+mj-lt"/>
                <a:ea typeface="+mj-ea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TW" sz="1800" dirty="0">
              <a:solidFill>
                <a:srgbClr val="777777"/>
              </a:solidFill>
              <a:latin typeface="+mj-lt"/>
              <a:ea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3274"/>
            <a:ext cx="2004211" cy="15619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87789" y="2823"/>
            <a:ext cx="2004211" cy="15619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" y="232814"/>
            <a:ext cx="3063354" cy="4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TW" altLang="en-US" smtClean="0">
                <a:latin typeface="+mj-lt"/>
                <a:ea typeface="+mj-ea"/>
              </a:defRPr>
            </a:lvl1pPr>
            <a:lvl2pPr>
              <a:defRPr lang="zh-TW" altLang="en-US" smtClean="0">
                <a:latin typeface="+mj-lt"/>
                <a:ea typeface="+mj-ea"/>
              </a:defRPr>
            </a:lvl2pPr>
            <a:lvl3pPr>
              <a:defRPr lang="zh-TW" altLang="en-US" smtClean="0">
                <a:latin typeface="+mj-lt"/>
                <a:ea typeface="+mj-ea"/>
              </a:defRPr>
            </a:lvl3pPr>
            <a:lvl4pPr>
              <a:defRPr lang="zh-TW" altLang="en-US" smtClean="0">
                <a:latin typeface="+mj-lt"/>
                <a:ea typeface="+mj-ea"/>
              </a:defRPr>
            </a:lvl4pPr>
            <a:lvl5pPr>
              <a:defRPr lang="en-US" dirty="0">
                <a:latin typeface="+mj-lt"/>
                <a:ea typeface="+mj-ea"/>
              </a:defRPr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zh-TW" altLang="en-US"/>
              <a:t>編輯母片文字樣式</a:t>
            </a:r>
          </a:p>
          <a:p>
            <a:pPr lvl="1">
              <a:buFontTx/>
              <a:buBlip>
                <a:blip r:embed="rId5"/>
              </a:buBlip>
            </a:pPr>
            <a:r>
              <a:rPr lang="zh-TW" altLang="en-US"/>
              <a:t>第二層</a:t>
            </a:r>
          </a:p>
          <a:p>
            <a:pPr lvl="2">
              <a:buFontTx/>
              <a:buBlip>
                <a:blip r:embed="rId6"/>
              </a:buBlip>
            </a:pPr>
            <a:r>
              <a:rPr lang="zh-TW" altLang="en-US"/>
              <a:t>第三層</a:t>
            </a:r>
          </a:p>
          <a:p>
            <a:pPr lvl="3">
              <a:buFontTx/>
              <a:buBlip>
                <a:blip r:embed="rId7"/>
              </a:buBlip>
            </a:pPr>
            <a:r>
              <a:rPr lang="zh-TW" altLang="en-US"/>
              <a:t>第四層</a:t>
            </a:r>
          </a:p>
          <a:p>
            <a:pPr lvl="4">
              <a:buFontTx/>
              <a:buBlip>
                <a:blip r:embed="rId8"/>
              </a:buBlip>
            </a:pPr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j-lt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  <a:ea typeface="+mj-ea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598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Tx/>
              <a:buBlip>
                <a:blip r:embed="rId15"/>
              </a:buBlip>
            </a:pPr>
            <a:r>
              <a:rPr lang="zh-TW" altLang="en-US" dirty="0"/>
              <a:t>編輯母片文字樣式</a:t>
            </a:r>
          </a:p>
          <a:p>
            <a:pPr lvl="1">
              <a:buFontTx/>
              <a:buBlip>
                <a:blip r:embed="rId16"/>
              </a:buBlip>
            </a:pPr>
            <a:r>
              <a:rPr lang="zh-TW" altLang="en-US" dirty="0"/>
              <a:t>第二層</a:t>
            </a:r>
          </a:p>
          <a:p>
            <a:pPr lvl="2">
              <a:buFontTx/>
              <a:buBlip>
                <a:blip r:embed="rId17"/>
              </a:buBlip>
            </a:pPr>
            <a:r>
              <a:rPr lang="zh-TW" altLang="en-US" dirty="0"/>
              <a:t>第三層</a:t>
            </a:r>
          </a:p>
          <a:p>
            <a:pPr lvl="3">
              <a:buFontTx/>
              <a:buBlip>
                <a:blip r:embed="rId18"/>
              </a:buBlip>
            </a:pPr>
            <a:r>
              <a:rPr lang="zh-TW" altLang="en-US" dirty="0"/>
              <a:t>第四層</a:t>
            </a:r>
          </a:p>
          <a:p>
            <a:pPr lvl="4">
              <a:buFontTx/>
              <a:buBlip>
                <a:blip r:embed="rId19"/>
              </a:buBlip>
            </a:pPr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B2D4D5B7-9C8A-46E1-BF16-E73165D31EB6}" type="datetimeFigureOut">
              <a:rPr lang="zh-TW" altLang="en-US" smtClean="0"/>
              <a:pPr/>
              <a:t>2025/1/21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74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5" r:id="rId2"/>
    <p:sldLayoutId id="2147483770" r:id="rId3"/>
    <p:sldLayoutId id="2147483769" r:id="rId4"/>
    <p:sldLayoutId id="2147483757" r:id="rId5"/>
    <p:sldLayoutId id="2147483762" r:id="rId6"/>
    <p:sldLayoutId id="2147483758" r:id="rId7"/>
    <p:sldLayoutId id="2147483759" r:id="rId8"/>
    <p:sldLayoutId id="2147483760" r:id="rId9"/>
    <p:sldLayoutId id="2147483761" r:id="rId10"/>
    <p:sldLayoutId id="2147483763" r:id="rId11"/>
    <p:sldLayoutId id="2147483768" r:id="rId12"/>
    <p:sldLayoutId id="21474837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4800" b="1" kern="1200" dirty="0">
          <a:solidFill>
            <a:srgbClr val="002060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TW" altLang="en-US" sz="2800" kern="1200" baseline="0" smtClean="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en-US" sz="2800" kern="1200" baseline="0" dirty="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584" y="2380816"/>
            <a:ext cx="9398981" cy="824137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Git</a:t>
            </a:r>
            <a:r>
              <a:rPr lang="zh-TW" altLang="en-US" dirty="0">
                <a:latin typeface="+mn-lt"/>
              </a:rPr>
              <a:t>使用手冊</a:t>
            </a:r>
          </a:p>
        </p:txBody>
      </p:sp>
    </p:spTree>
    <p:extLst>
      <p:ext uri="{BB962C8B-B14F-4D97-AF65-F5344CB8AC3E}">
        <p14:creationId xmlns:p14="http://schemas.microsoft.com/office/powerpoint/2010/main" val="345119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4EE5F7D1-CADB-4340-BF67-1BD205F9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71690"/>
            <a:ext cx="5044169" cy="38454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FC08B6BB-A13C-41CC-8D2D-519233448F71}"/>
              </a:ext>
            </a:extLst>
          </p:cNvPr>
          <p:cNvGrpSpPr/>
          <p:nvPr/>
        </p:nvGrpSpPr>
        <p:grpSpPr>
          <a:xfrm>
            <a:off x="236290" y="2978908"/>
            <a:ext cx="373310" cy="360726"/>
            <a:chOff x="1420472" y="2096005"/>
            <a:chExt cx="373310" cy="36072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46DB430-E764-454C-97A3-E990A74A7677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2">
              <a:extLst>
                <a:ext uri="{FF2B5EF4-FFF2-40B4-BE49-F238E27FC236}">
                  <a16:creationId xmlns:a16="http://schemas.microsoft.com/office/drawing/2014/main" id="{A97080DF-6377-4EEE-915F-41C6A941A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4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AAE56530-86D0-47CB-B564-FF66ED3606D7}"/>
              </a:ext>
            </a:extLst>
          </p:cNvPr>
          <p:cNvSpPr/>
          <p:nvPr/>
        </p:nvSpPr>
        <p:spPr>
          <a:xfrm>
            <a:off x="752694" y="3040952"/>
            <a:ext cx="953394" cy="236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90F50B-4214-40AF-9D24-E9390EB6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24" y="1571501"/>
            <a:ext cx="5620455" cy="26856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FE894B2-30BF-4EA3-99A1-9A89683C8789}"/>
              </a:ext>
            </a:extLst>
          </p:cNvPr>
          <p:cNvSpPr/>
          <p:nvPr/>
        </p:nvSpPr>
        <p:spPr>
          <a:xfrm>
            <a:off x="7602777" y="2271036"/>
            <a:ext cx="1082044" cy="163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077637D-AFDB-495E-BD5F-B73BD85F3914}"/>
              </a:ext>
            </a:extLst>
          </p:cNvPr>
          <p:cNvGrpSpPr/>
          <p:nvPr/>
        </p:nvGrpSpPr>
        <p:grpSpPr>
          <a:xfrm>
            <a:off x="7478259" y="1833379"/>
            <a:ext cx="373310" cy="360726"/>
            <a:chOff x="1420472" y="2096005"/>
            <a:chExt cx="373310" cy="360726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248DB9D9-8BD8-4C4C-A4A0-934E9A1AB7B3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2">
              <a:extLst>
                <a:ext uri="{FF2B5EF4-FFF2-40B4-BE49-F238E27FC236}">
                  <a16:creationId xmlns:a16="http://schemas.microsoft.com/office/drawing/2014/main" id="{94386457-2EC2-4B90-A5EE-DFC99A37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5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5DBAFA-EBA7-4515-BF5C-0EDB7792715C}"/>
              </a:ext>
            </a:extLst>
          </p:cNvPr>
          <p:cNvSpPr txBox="1"/>
          <p:nvPr/>
        </p:nvSpPr>
        <p:spPr>
          <a:xfrm>
            <a:off x="2765560" y="3708762"/>
            <a:ext cx="2218117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複製一份貼到這裡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6FD5BE-41C9-4554-9D31-81885F2AE4CD}"/>
              </a:ext>
            </a:extLst>
          </p:cNvPr>
          <p:cNvSpPr/>
          <p:nvPr/>
        </p:nvSpPr>
        <p:spPr>
          <a:xfrm>
            <a:off x="2765560" y="3375995"/>
            <a:ext cx="2740631" cy="236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DE2EA5D-6EAD-46FD-B22A-62D21B68ED77}"/>
              </a:ext>
            </a:extLst>
          </p:cNvPr>
          <p:cNvCxnSpPr>
            <a:cxnSpLocks/>
            <a:stCxn id="10" idx="1"/>
            <a:endCxn id="18" idx="3"/>
          </p:cNvCxnSpPr>
          <p:nvPr/>
        </p:nvCxnSpPr>
        <p:spPr>
          <a:xfrm flipH="1">
            <a:off x="5506191" y="2352739"/>
            <a:ext cx="2096586" cy="1141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34136EE-A35D-4313-9FAB-8185F40A3951}"/>
              </a:ext>
            </a:extLst>
          </p:cNvPr>
          <p:cNvSpPr/>
          <p:nvPr/>
        </p:nvSpPr>
        <p:spPr>
          <a:xfrm>
            <a:off x="4575684" y="5106988"/>
            <a:ext cx="491122" cy="236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49357AC-E3AB-426B-B73E-01D2C3204BC5}"/>
              </a:ext>
            </a:extLst>
          </p:cNvPr>
          <p:cNvGrpSpPr/>
          <p:nvPr/>
        </p:nvGrpSpPr>
        <p:grpSpPr>
          <a:xfrm>
            <a:off x="4108117" y="4982900"/>
            <a:ext cx="373310" cy="360726"/>
            <a:chOff x="1420472" y="2096005"/>
            <a:chExt cx="373310" cy="360726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ED88F33E-3A35-42F7-A14E-2EA8FD910D23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">
              <a:extLst>
                <a:ext uri="{FF2B5EF4-FFF2-40B4-BE49-F238E27FC236}">
                  <a16:creationId xmlns:a16="http://schemas.microsoft.com/office/drawing/2014/main" id="{68EE0281-6185-4E6C-A0D6-A3EA3AE5C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6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B2E6E6D0-AAD4-45AC-B786-9D930D55D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862"/>
          <a:stretch/>
        </p:blipFill>
        <p:spPr>
          <a:xfrm>
            <a:off x="9378018" y="3158222"/>
            <a:ext cx="2579810" cy="223944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646397F-50DF-43A4-853C-79FAFD227D55}"/>
              </a:ext>
            </a:extLst>
          </p:cNvPr>
          <p:cNvSpPr/>
          <p:nvPr/>
        </p:nvSpPr>
        <p:spPr>
          <a:xfrm>
            <a:off x="9378018" y="3157705"/>
            <a:ext cx="2579810" cy="5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9E646DB-1C70-485E-9E92-21FA41B20612}"/>
              </a:ext>
            </a:extLst>
          </p:cNvPr>
          <p:cNvGrpSpPr/>
          <p:nvPr/>
        </p:nvGrpSpPr>
        <p:grpSpPr>
          <a:xfrm>
            <a:off x="8898181" y="3130689"/>
            <a:ext cx="373310" cy="360726"/>
            <a:chOff x="1420472" y="2096005"/>
            <a:chExt cx="373310" cy="360726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5E43758-C71E-44DD-97DF-9CF648141649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2">
              <a:extLst>
                <a:ext uri="{FF2B5EF4-FFF2-40B4-BE49-F238E27FC236}">
                  <a16:creationId xmlns:a16="http://schemas.microsoft.com/office/drawing/2014/main" id="{2715CF26-044E-4C0B-955C-2F0D9B7F4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7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0E753C1-2A4A-4DC4-8933-C175E577193C}"/>
              </a:ext>
            </a:extLst>
          </p:cNvPr>
          <p:cNvSpPr txBox="1"/>
          <p:nvPr/>
        </p:nvSpPr>
        <p:spPr>
          <a:xfrm>
            <a:off x="9378018" y="2434442"/>
            <a:ext cx="1840205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若建立成功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會顯示以下資訊</a:t>
            </a:r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25BB4A19-05B8-40C1-8BD0-67A6B593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</a:t>
            </a:r>
            <a:r>
              <a:rPr lang="zh-TW" altLang="en-US" dirty="0"/>
              <a:t>存放庫</a:t>
            </a:r>
          </a:p>
        </p:txBody>
      </p:sp>
    </p:spTree>
    <p:extLst>
      <p:ext uri="{BB962C8B-B14F-4D97-AF65-F5344CB8AC3E}">
        <p14:creationId xmlns:p14="http://schemas.microsoft.com/office/powerpoint/2010/main" val="196806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4C361-E92C-499A-8930-B492763C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連結成功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96700D-17EF-45A5-8428-25287E1C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797"/>
            <a:ext cx="6776477" cy="3238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D231FB-D500-4981-B61E-2645A9BA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00" y="1638797"/>
            <a:ext cx="6977918" cy="33290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8514A69-0B82-4F31-9CDB-2ADB0F6BDE47}"/>
              </a:ext>
            </a:extLst>
          </p:cNvPr>
          <p:cNvSpPr txBox="1"/>
          <p:nvPr/>
        </p:nvSpPr>
        <p:spPr>
          <a:xfrm>
            <a:off x="8206321" y="4995129"/>
            <a:ext cx="1341440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網頁重整後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922BCE-DCB9-45A3-9A89-A3ACECA8010A}"/>
              </a:ext>
            </a:extLst>
          </p:cNvPr>
          <p:cNvSpPr txBox="1"/>
          <p:nvPr/>
        </p:nvSpPr>
        <p:spPr>
          <a:xfrm>
            <a:off x="1958612" y="4995129"/>
            <a:ext cx="132689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網頁重整前</a:t>
            </a:r>
          </a:p>
        </p:txBody>
      </p:sp>
    </p:spTree>
    <p:extLst>
      <p:ext uri="{BB962C8B-B14F-4D97-AF65-F5344CB8AC3E}">
        <p14:creationId xmlns:p14="http://schemas.microsoft.com/office/powerpoint/2010/main" val="154381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EFCF5-0AEE-9AB9-4295-08862A246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A436F18F-F925-AAA6-4495-AD216B40AAF7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+mj-lt"/>
                <a:ea typeface="+mj-ea"/>
                <a:cs typeface="Arial" panose="020B0604020202020204" pitchFamily="34" charset="0"/>
              </a:rPr>
              <a:t>專案已經綁定儲存庫，可以說是這個專案可以很多人同時協作，假設我們今天在異地要更改專案，有兩種方式，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提交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小改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)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與新增分支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大改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AD43FCA1-1079-61B8-8CF1-497F46FB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 dirty="0" err="1">
                <a:ea typeface="+mj-ea"/>
              </a:rPr>
              <a:t>Gitea</a:t>
            </a:r>
            <a:r>
              <a:rPr lang="zh-TW" altLang="en-US" dirty="0">
                <a:ea typeface="+mj-ea"/>
              </a:rPr>
              <a:t>更新儲存庫</a:t>
            </a:r>
            <a:r>
              <a:rPr lang="en-US" altLang="zh-TW" dirty="0">
                <a:ea typeface="+mj-ea"/>
              </a:rPr>
              <a:t>(</a:t>
            </a:r>
            <a:r>
              <a:rPr lang="zh-TW" altLang="en-US" dirty="0">
                <a:ea typeface="+mj-ea"/>
              </a:rPr>
              <a:t>更新專案</a:t>
            </a:r>
            <a:r>
              <a:rPr lang="en-US" altLang="zh-TW" dirty="0">
                <a:ea typeface="+mj-ea"/>
              </a:rPr>
              <a:t>)</a:t>
            </a:r>
            <a:endParaRPr lang="zh-TW" altLang="en-US" dirty="0">
              <a:ea typeface="+mj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C4127BC-7ECA-13AF-22B3-3EE0CF54401C}"/>
              </a:ext>
            </a:extLst>
          </p:cNvPr>
          <p:cNvSpPr txBox="1"/>
          <p:nvPr/>
        </p:nvSpPr>
        <p:spPr>
          <a:xfrm>
            <a:off x="4007768" y="5806996"/>
            <a:ext cx="295232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可以看到改程式時專案會提醒有所異動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DB5DA8-7185-4469-8A3C-AF928923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3068960"/>
            <a:ext cx="6625050" cy="27051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F6C89B-F7D0-44B2-A789-FA941430761F}"/>
              </a:ext>
            </a:extLst>
          </p:cNvPr>
          <p:cNvSpPr/>
          <p:nvPr/>
        </p:nvSpPr>
        <p:spPr>
          <a:xfrm>
            <a:off x="2279576" y="3861048"/>
            <a:ext cx="72008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271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85B2-EBC6-6C2B-F8E4-214299B45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867A6E7-7C39-C5FC-B919-75D0D69ED636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solidFill>
                  <a:srgbClr val="FF0000"/>
                </a:solidFill>
                <a:cs typeface="Arial" panose="020B0604020202020204" pitchFamily="34" charset="0"/>
              </a:rPr>
              <a:t>提交</a:t>
            </a:r>
            <a:r>
              <a:rPr lang="en-US" altLang="zh-TW" sz="2400">
                <a:solidFill>
                  <a:srgbClr val="FF0000"/>
                </a:solidFill>
                <a:cs typeface="Arial" panose="020B0604020202020204" pitchFamily="34" charset="0"/>
              </a:rPr>
              <a:t>(</a:t>
            </a:r>
            <a:r>
              <a:rPr lang="zh-TW" altLang="en-US" sz="2400">
                <a:solidFill>
                  <a:srgbClr val="FF0000"/>
                </a:solidFill>
                <a:cs typeface="Arial" panose="020B0604020202020204" pitchFamily="34" charset="0"/>
              </a:rPr>
              <a:t>小改</a:t>
            </a:r>
            <a:r>
              <a:rPr lang="en-US" altLang="zh-TW" sz="240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2ABB3E75-5B28-B40D-CBB9-1385956D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 dirty="0" err="1">
                <a:latin typeface="+mn-lt"/>
              </a:rPr>
              <a:t>Gitea</a:t>
            </a:r>
            <a:r>
              <a:rPr lang="zh-TW" altLang="en-US" dirty="0">
                <a:latin typeface="+mn-lt"/>
              </a:rPr>
              <a:t>推送儲存庫</a:t>
            </a:r>
            <a:r>
              <a:rPr lang="en-US" altLang="zh-TW" dirty="0">
                <a:latin typeface="+mn-lt"/>
              </a:rPr>
              <a:t>2-1(</a:t>
            </a:r>
            <a:r>
              <a:rPr lang="zh-TW" altLang="en-US" dirty="0">
                <a:latin typeface="+mn-lt"/>
              </a:rPr>
              <a:t>提交</a:t>
            </a:r>
            <a:r>
              <a:rPr lang="en-US" altLang="zh-TW" dirty="0">
                <a:latin typeface="+mn-lt"/>
              </a:rPr>
              <a:t>)</a:t>
            </a:r>
            <a:endParaRPr lang="zh-TW" altLang="en-US" dirty="0">
              <a:latin typeface="+mn-lt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FD367782-463E-4E57-83B6-FD34201D4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47" y="2204864"/>
            <a:ext cx="3939292" cy="3726158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ABF7406C-21B9-406B-A30C-59BB0BF407A0}"/>
              </a:ext>
            </a:extLst>
          </p:cNvPr>
          <p:cNvSpPr txBox="1"/>
          <p:nvPr/>
        </p:nvSpPr>
        <p:spPr>
          <a:xfrm>
            <a:off x="2714769" y="4013783"/>
            <a:ext cx="1572892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若程式有修改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會顯示在下方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2D1C271-0367-4605-8F6D-14037C123E87}"/>
              </a:ext>
            </a:extLst>
          </p:cNvPr>
          <p:cNvSpPr txBox="1"/>
          <p:nvPr/>
        </p:nvSpPr>
        <p:spPr>
          <a:xfrm>
            <a:off x="2646134" y="3143965"/>
            <a:ext cx="109942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撰寫備註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E30473E-DA1E-4490-9379-6EDBF9E16F07}"/>
              </a:ext>
            </a:extLst>
          </p:cNvPr>
          <p:cNvGrpSpPr/>
          <p:nvPr/>
        </p:nvGrpSpPr>
        <p:grpSpPr>
          <a:xfrm>
            <a:off x="2272824" y="4022182"/>
            <a:ext cx="373310" cy="360726"/>
            <a:chOff x="1420472" y="2096005"/>
            <a:chExt cx="373310" cy="36072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2233BD52-E817-4F5D-A4DF-0C63C7C66460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文字方塊 2">
              <a:extLst>
                <a:ext uri="{FF2B5EF4-FFF2-40B4-BE49-F238E27FC236}">
                  <a16:creationId xmlns:a16="http://schemas.microsoft.com/office/drawing/2014/main" id="{B54DD4BE-92C3-4EF3-9660-F0FD1C875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ACB4B7E7-891D-40B3-A133-575ABF5FB547}"/>
              </a:ext>
            </a:extLst>
          </p:cNvPr>
          <p:cNvGrpSpPr/>
          <p:nvPr/>
        </p:nvGrpSpPr>
        <p:grpSpPr>
          <a:xfrm>
            <a:off x="2236347" y="3141085"/>
            <a:ext cx="373310" cy="360726"/>
            <a:chOff x="1420472" y="2096005"/>
            <a:chExt cx="373310" cy="360726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131568F2-9C87-46FE-9694-853D34E1EB32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2">
              <a:extLst>
                <a:ext uri="{FF2B5EF4-FFF2-40B4-BE49-F238E27FC236}">
                  <a16:creationId xmlns:a16="http://schemas.microsoft.com/office/drawing/2014/main" id="{D7940702-C5FF-4B39-BAD4-CDBFB4C7F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2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0BC613E-F859-417C-8ECB-637F03F8BC60}"/>
              </a:ext>
            </a:extLst>
          </p:cNvPr>
          <p:cNvGrpSpPr/>
          <p:nvPr/>
        </p:nvGrpSpPr>
        <p:grpSpPr>
          <a:xfrm>
            <a:off x="727137" y="3622469"/>
            <a:ext cx="373310" cy="360726"/>
            <a:chOff x="1420472" y="2096005"/>
            <a:chExt cx="373310" cy="36072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333E25DB-E765-490D-B64B-E6EED2B0697D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2">
              <a:extLst>
                <a:ext uri="{FF2B5EF4-FFF2-40B4-BE49-F238E27FC236}">
                  <a16:creationId xmlns:a16="http://schemas.microsoft.com/office/drawing/2014/main" id="{7D8BD089-9994-42C5-A311-429B469A1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3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3DAC6D-2BA7-4D12-8DE7-BF8A1D1C4173}"/>
              </a:ext>
            </a:extLst>
          </p:cNvPr>
          <p:cNvSpPr txBox="1"/>
          <p:nvPr/>
        </p:nvSpPr>
        <p:spPr>
          <a:xfrm>
            <a:off x="32865" y="4013784"/>
            <a:ext cx="1153470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按下全部提交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667E1B90-3E8E-4C91-A42F-B6DCCB187E5E}"/>
              </a:ext>
            </a:extLst>
          </p:cNvPr>
          <p:cNvGrpSpPr/>
          <p:nvPr/>
        </p:nvGrpSpPr>
        <p:grpSpPr>
          <a:xfrm>
            <a:off x="4084043" y="2790234"/>
            <a:ext cx="373310" cy="360726"/>
            <a:chOff x="1420472" y="2096005"/>
            <a:chExt cx="373310" cy="360726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6FCC316D-6146-433A-820C-F159ED1D3DC2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2">
              <a:extLst>
                <a:ext uri="{FF2B5EF4-FFF2-40B4-BE49-F238E27FC236}">
                  <a16:creationId xmlns:a16="http://schemas.microsoft.com/office/drawing/2014/main" id="{88918EE1-18A7-41A6-99C6-334401E9F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4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47F3C64-7829-449F-A2EC-3524A96C1CF6}"/>
              </a:ext>
            </a:extLst>
          </p:cNvPr>
          <p:cNvSpPr txBox="1"/>
          <p:nvPr/>
        </p:nvSpPr>
        <p:spPr>
          <a:xfrm>
            <a:off x="4508266" y="2808142"/>
            <a:ext cx="109942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按下推送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3BBCE37-0DD8-4388-853B-892234623216}"/>
              </a:ext>
            </a:extLst>
          </p:cNvPr>
          <p:cNvSpPr/>
          <p:nvPr/>
        </p:nvSpPr>
        <p:spPr>
          <a:xfrm>
            <a:off x="4155444" y="2463249"/>
            <a:ext cx="230509" cy="274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FFB8CB7-DBDD-4091-A86A-31381ABF1C31}"/>
              </a:ext>
            </a:extLst>
          </p:cNvPr>
          <p:cNvSpPr/>
          <p:nvPr/>
        </p:nvSpPr>
        <p:spPr>
          <a:xfrm>
            <a:off x="1172993" y="3750164"/>
            <a:ext cx="802269" cy="226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248E4A49-6A97-4FE4-86C1-ACFFF3C6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60" y="2204864"/>
            <a:ext cx="4711211" cy="3719839"/>
          </a:xfrm>
          <a:prstGeom prst="rect">
            <a:avLst/>
          </a:prstGeom>
        </p:spPr>
      </p:pic>
      <p:grpSp>
        <p:nvGrpSpPr>
          <p:cNvPr id="70" name="群組 69">
            <a:extLst>
              <a:ext uri="{FF2B5EF4-FFF2-40B4-BE49-F238E27FC236}">
                <a16:creationId xmlns:a16="http://schemas.microsoft.com/office/drawing/2014/main" id="{7C5EFD59-B2A1-4033-9704-10FC0533D78B}"/>
              </a:ext>
            </a:extLst>
          </p:cNvPr>
          <p:cNvGrpSpPr/>
          <p:nvPr/>
        </p:nvGrpSpPr>
        <p:grpSpPr>
          <a:xfrm>
            <a:off x="7957378" y="2235629"/>
            <a:ext cx="373310" cy="360726"/>
            <a:chOff x="1420472" y="2096005"/>
            <a:chExt cx="373310" cy="360726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2767B1F7-E434-486A-9EB4-4A3EA721EEE4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2">
              <a:extLst>
                <a:ext uri="{FF2B5EF4-FFF2-40B4-BE49-F238E27FC236}">
                  <a16:creationId xmlns:a16="http://schemas.microsoft.com/office/drawing/2014/main" id="{96C54E73-EB0B-40CD-B931-59CFFB3CA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5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244C24D-5996-4C88-AB6D-07D791E2FF96}"/>
              </a:ext>
            </a:extLst>
          </p:cNvPr>
          <p:cNvSpPr txBox="1"/>
          <p:nvPr/>
        </p:nvSpPr>
        <p:spPr>
          <a:xfrm>
            <a:off x="8367164" y="2222286"/>
            <a:ext cx="190103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會顯示成功推送</a:t>
            </a:r>
          </a:p>
        </p:txBody>
      </p:sp>
    </p:spTree>
    <p:extLst>
      <p:ext uri="{BB962C8B-B14F-4D97-AF65-F5344CB8AC3E}">
        <p14:creationId xmlns:p14="http://schemas.microsoft.com/office/powerpoint/2010/main" val="268378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54FF52-EE6C-4F39-8910-E53F1E9D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54979"/>
            <a:ext cx="10972800" cy="35480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208492-D036-4947-809D-CE799072DCD6}"/>
              </a:ext>
            </a:extLst>
          </p:cNvPr>
          <p:cNvSpPr/>
          <p:nvPr/>
        </p:nvSpPr>
        <p:spPr>
          <a:xfrm>
            <a:off x="4072316" y="3539932"/>
            <a:ext cx="836152" cy="873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ECDD9A-134F-47A5-B9DD-DF5CDA6DC63B}"/>
              </a:ext>
            </a:extLst>
          </p:cNvPr>
          <p:cNvSpPr txBox="1"/>
          <p:nvPr/>
        </p:nvSpPr>
        <p:spPr>
          <a:xfrm>
            <a:off x="4072316" y="3088534"/>
            <a:ext cx="2569949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會顯示剛剛撰寫的備註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76E72D3-604C-41E2-948D-ADE59B0F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 dirty="0" err="1">
                <a:latin typeface="+mn-lt"/>
              </a:rPr>
              <a:t>Gitea</a:t>
            </a:r>
            <a:r>
              <a:rPr lang="zh-TW" altLang="en-US" dirty="0">
                <a:latin typeface="+mn-lt"/>
              </a:rPr>
              <a:t>推送儲存庫</a:t>
            </a:r>
            <a:r>
              <a:rPr lang="en-US" altLang="zh-TW" dirty="0">
                <a:latin typeface="+mn-lt"/>
              </a:rPr>
              <a:t>2-1(</a:t>
            </a:r>
            <a:r>
              <a:rPr lang="zh-TW" altLang="en-US" dirty="0">
                <a:latin typeface="+mn-lt"/>
              </a:rPr>
              <a:t>提交</a:t>
            </a:r>
            <a:r>
              <a:rPr lang="en-US" altLang="zh-TW" dirty="0">
                <a:latin typeface="+mn-lt"/>
              </a:rPr>
              <a:t>)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083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9445-69C0-8830-FEBA-E04026E9A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4A6DFDF-C952-4182-424A-AE2F999C8B50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分支</a:t>
            </a:r>
            <a:r>
              <a:rPr lang="en-US" altLang="zh-TW" sz="2400" dirty="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(</a:t>
            </a:r>
            <a:r>
              <a:rPr lang="zh-TW" altLang="en-US" sz="2400" dirty="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大改</a:t>
            </a:r>
            <a:r>
              <a:rPr lang="en-US" altLang="zh-TW" sz="2400" dirty="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950EA96-49B9-33D3-7D30-2ACD80C9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>
                <a:ea typeface="+mj-ea"/>
              </a:rPr>
              <a:t>Gitea</a:t>
            </a:r>
            <a:r>
              <a:rPr lang="zh-TW" altLang="en-US">
                <a:ea typeface="+mj-ea"/>
              </a:rPr>
              <a:t>推送儲存庫</a:t>
            </a:r>
            <a:r>
              <a:rPr lang="en-US" altLang="zh-TW">
                <a:ea typeface="+mj-ea"/>
              </a:rPr>
              <a:t>2-2(</a:t>
            </a:r>
            <a:r>
              <a:rPr lang="zh-TW" altLang="en-US">
                <a:ea typeface="+mj-ea"/>
              </a:rPr>
              <a:t>分支</a:t>
            </a:r>
            <a:r>
              <a:rPr lang="en-US" altLang="zh-TW">
                <a:ea typeface="+mj-ea"/>
              </a:rPr>
              <a:t>)</a:t>
            </a:r>
            <a:endParaRPr lang="zh-TW" altLang="en-US">
              <a:ea typeface="+mj-ea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3FF98FD-D49E-7948-7F24-B2FFF297DA91}"/>
              </a:ext>
            </a:extLst>
          </p:cNvPr>
          <p:cNvGrpSpPr/>
          <p:nvPr/>
        </p:nvGrpSpPr>
        <p:grpSpPr>
          <a:xfrm>
            <a:off x="191344" y="2120901"/>
            <a:ext cx="2427142" cy="2040947"/>
            <a:chOff x="551384" y="2348880"/>
            <a:chExt cx="2844000" cy="239147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F45134A-2D2D-68CA-9F90-7DCE2EB09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209" b="66537"/>
            <a:stretch/>
          </p:blipFill>
          <p:spPr>
            <a:xfrm>
              <a:off x="551384" y="2348880"/>
              <a:ext cx="2844000" cy="239147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EC3D47-886C-7FA0-D80E-848155533A5D}"/>
                </a:ext>
              </a:extLst>
            </p:cNvPr>
            <p:cNvSpPr/>
            <p:nvPr/>
          </p:nvSpPr>
          <p:spPr>
            <a:xfrm>
              <a:off x="2365376" y="3429001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DC87B3B-46DD-A664-5AD4-2B2A5AC7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138" y="1800486"/>
            <a:ext cx="3439502" cy="1650961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4A3CE2FF-6144-D84B-D2DD-42A697659D82}"/>
              </a:ext>
            </a:extLst>
          </p:cNvPr>
          <p:cNvGrpSpPr/>
          <p:nvPr/>
        </p:nvGrpSpPr>
        <p:grpSpPr>
          <a:xfrm>
            <a:off x="6587109" y="1666835"/>
            <a:ext cx="2520280" cy="1963632"/>
            <a:chOff x="7472512" y="2120901"/>
            <a:chExt cx="2520280" cy="196363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3C9311D-E69C-F5E3-565C-DCE05D150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5437" b="64700"/>
            <a:stretch/>
          </p:blipFill>
          <p:spPr>
            <a:xfrm>
              <a:off x="7472512" y="2120901"/>
              <a:ext cx="2520280" cy="19636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61AE26C-0243-C344-60C6-E3E25FCAEB68}"/>
                </a:ext>
              </a:extLst>
            </p:cNvPr>
            <p:cNvSpPr/>
            <p:nvPr/>
          </p:nvSpPr>
          <p:spPr>
            <a:xfrm>
              <a:off x="7483590" y="3105174"/>
              <a:ext cx="556626" cy="1798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9DCE73D-3130-841C-06A0-3B4C0E20CA5F}"/>
              </a:ext>
            </a:extLst>
          </p:cNvPr>
          <p:cNvGrpSpPr/>
          <p:nvPr/>
        </p:nvGrpSpPr>
        <p:grpSpPr>
          <a:xfrm>
            <a:off x="263352" y="4397461"/>
            <a:ext cx="3247839" cy="2085802"/>
            <a:chOff x="3492860" y="4426582"/>
            <a:chExt cx="3247839" cy="2085802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26BA063F-5E57-2DF9-3BC8-6B8B2310551A}"/>
                </a:ext>
              </a:extLst>
            </p:cNvPr>
            <p:cNvGrpSpPr/>
            <p:nvPr/>
          </p:nvGrpSpPr>
          <p:grpSpPr>
            <a:xfrm>
              <a:off x="4439816" y="4426582"/>
              <a:ext cx="2300883" cy="2085802"/>
              <a:chOff x="4439816" y="4426582"/>
              <a:chExt cx="2300883" cy="2085802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D2B756B-9C04-1968-1B3A-AB49D0E20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1128" b="68492"/>
              <a:stretch/>
            </p:blipFill>
            <p:spPr>
              <a:xfrm>
                <a:off x="4439816" y="4426582"/>
                <a:ext cx="2300883" cy="2085802"/>
              </a:xfrm>
              <a:prstGeom prst="rect">
                <a:avLst/>
              </a:prstGeom>
            </p:spPr>
          </p:pic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A24E08AA-224A-1D7E-7AFC-16E64839C22C}"/>
                  </a:ext>
                </a:extLst>
              </p:cNvPr>
              <p:cNvSpPr/>
              <p:nvPr/>
            </p:nvSpPr>
            <p:spPr>
              <a:xfrm>
                <a:off x="5951984" y="5091058"/>
                <a:ext cx="144016" cy="2108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5E7EBA-0EF1-EA2C-DE4B-0CEDA3B96B9B}"/>
                </a:ext>
              </a:extLst>
            </p:cNvPr>
            <p:cNvSpPr txBox="1"/>
            <p:nvPr/>
          </p:nvSpPr>
          <p:spPr>
            <a:xfrm>
              <a:off x="3492860" y="5447783"/>
              <a:ext cx="252028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創建分支後只會在本機創建，</a:t>
              </a:r>
              <a:endParaRPr lang="en-US" altLang="zh-TW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要更新到儲存庫還是要推送一次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CB4A63D-7244-7CFC-85CF-A941341B3489}"/>
              </a:ext>
            </a:extLst>
          </p:cNvPr>
          <p:cNvGrpSpPr/>
          <p:nvPr/>
        </p:nvGrpSpPr>
        <p:grpSpPr>
          <a:xfrm>
            <a:off x="4406383" y="4368127"/>
            <a:ext cx="3286867" cy="2101070"/>
            <a:chOff x="7449721" y="4389827"/>
            <a:chExt cx="3286867" cy="210107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08E05C3-A880-7397-F58F-43C8C36A2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7209" b="68618"/>
            <a:stretch/>
          </p:blipFill>
          <p:spPr>
            <a:xfrm>
              <a:off x="7449721" y="4389827"/>
              <a:ext cx="2664296" cy="210107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1F86161-C834-99D5-7661-DE1A28387FC6}"/>
                </a:ext>
              </a:extLst>
            </p:cNvPr>
            <p:cNvSpPr/>
            <p:nvPr/>
          </p:nvSpPr>
          <p:spPr>
            <a:xfrm>
              <a:off x="7807450" y="5421157"/>
              <a:ext cx="232766" cy="210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E0F755-8E94-91D9-2BC6-A355C5152F63}"/>
                </a:ext>
              </a:extLst>
            </p:cNvPr>
            <p:cNvSpPr txBox="1"/>
            <p:nvPr/>
          </p:nvSpPr>
          <p:spPr>
            <a:xfrm>
              <a:off x="7770478" y="5981323"/>
              <a:ext cx="296611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推送後可以看到遠端這邊有新增一個分支</a:t>
              </a:r>
              <a:endParaRPr lang="en-US" altLang="zh-TW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3BBF1E82-4143-E5B3-E05D-9AA186AB32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7718" b="40027"/>
          <a:stretch/>
        </p:blipFill>
        <p:spPr>
          <a:xfrm>
            <a:off x="8472264" y="3804330"/>
            <a:ext cx="2756275" cy="2773669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90D0BB57-9200-4146-CC55-5D48EDBF87F9}"/>
              </a:ext>
            </a:extLst>
          </p:cNvPr>
          <p:cNvSpPr/>
          <p:nvPr/>
        </p:nvSpPr>
        <p:spPr>
          <a:xfrm>
            <a:off x="10056440" y="6280207"/>
            <a:ext cx="1008112" cy="210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ea typeface="+mj-ea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80CA8185-B3B5-3855-E21A-4133DA345148}"/>
              </a:ext>
            </a:extLst>
          </p:cNvPr>
          <p:cNvCxnSpPr>
            <a:cxnSpLocks/>
          </p:cNvCxnSpPr>
          <p:nvPr/>
        </p:nvCxnSpPr>
        <p:spPr>
          <a:xfrm>
            <a:off x="2238694" y="3112612"/>
            <a:ext cx="2905878" cy="160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F1650761-2D02-5741-5C3A-9F6604DF0692}"/>
              </a:ext>
            </a:extLst>
          </p:cNvPr>
          <p:cNvSpPr/>
          <p:nvPr/>
        </p:nvSpPr>
        <p:spPr>
          <a:xfrm>
            <a:off x="5144572" y="3182778"/>
            <a:ext cx="556626" cy="179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ea typeface="+mj-ea"/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9FCC29F-84AC-6BDC-F133-3B8C36310FE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678196" y="2741013"/>
            <a:ext cx="919991" cy="534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2CC2545-CD28-E5EE-CCB9-975BECAD0589}"/>
              </a:ext>
            </a:extLst>
          </p:cNvPr>
          <p:cNvCxnSpPr>
            <a:cxnSpLocks/>
          </p:cNvCxnSpPr>
          <p:nvPr/>
        </p:nvCxnSpPr>
        <p:spPr>
          <a:xfrm flipH="1">
            <a:off x="2872955" y="2821384"/>
            <a:ext cx="3902483" cy="23459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699E265-E6DE-54C2-D172-7D714469C1F6}"/>
              </a:ext>
            </a:extLst>
          </p:cNvPr>
          <p:cNvCxnSpPr>
            <a:cxnSpLocks/>
          </p:cNvCxnSpPr>
          <p:nvPr/>
        </p:nvCxnSpPr>
        <p:spPr>
          <a:xfrm>
            <a:off x="2866492" y="5193301"/>
            <a:ext cx="1897620" cy="2652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70F0D01C-6D82-462D-BA48-DB24BABA6A52}"/>
              </a:ext>
            </a:extLst>
          </p:cNvPr>
          <p:cNvCxnSpPr>
            <a:cxnSpLocks/>
          </p:cNvCxnSpPr>
          <p:nvPr/>
        </p:nvCxnSpPr>
        <p:spPr>
          <a:xfrm>
            <a:off x="4996878" y="5440362"/>
            <a:ext cx="5131570" cy="8398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0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F6FF-2F77-F91A-03E2-D1A5BDBF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33D54313-4AF8-619A-65A0-9D3717F0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Gitea</a:t>
            </a:r>
            <a:r>
              <a:rPr lang="zh-TW" altLang="en-US"/>
              <a:t>設定帳戶公開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47BBF8-209B-8ABD-C32C-BDAB98CF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3" t="7323" r="42710" b="57765"/>
          <a:stretch/>
        </p:blipFill>
        <p:spPr>
          <a:xfrm>
            <a:off x="2639616" y="2348880"/>
            <a:ext cx="1345560" cy="23241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F80EB9-28E7-432D-91E3-EEF5C8C742D9}"/>
              </a:ext>
            </a:extLst>
          </p:cNvPr>
          <p:cNvSpPr/>
          <p:nvPr/>
        </p:nvSpPr>
        <p:spPr>
          <a:xfrm>
            <a:off x="3049072" y="3510954"/>
            <a:ext cx="432048" cy="251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0E6981D-2EFB-0B28-E2DF-379F038CD080}"/>
              </a:ext>
            </a:extLst>
          </p:cNvPr>
          <p:cNvGrpSpPr/>
          <p:nvPr/>
        </p:nvGrpSpPr>
        <p:grpSpPr>
          <a:xfrm>
            <a:off x="4201200" y="2276873"/>
            <a:ext cx="5832648" cy="4051478"/>
            <a:chOff x="2135560" y="2348880"/>
            <a:chExt cx="5832648" cy="405147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4331B3B-D71B-3EFC-8D41-BE81AC439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20" t="13435" r="55905" b="15089"/>
            <a:stretch/>
          </p:blipFill>
          <p:spPr>
            <a:xfrm>
              <a:off x="2135560" y="2348880"/>
              <a:ext cx="5832648" cy="405147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3A6F21-5D41-06CF-1942-B55FC5BE2588}"/>
                </a:ext>
              </a:extLst>
            </p:cNvPr>
            <p:cNvSpPr/>
            <p:nvPr/>
          </p:nvSpPr>
          <p:spPr>
            <a:xfrm>
              <a:off x="3431704" y="5229200"/>
              <a:ext cx="1008112" cy="9144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53E49DF-D604-313A-64EB-4D19CD76D663}"/>
                </a:ext>
              </a:extLst>
            </p:cNvPr>
            <p:cNvSpPr txBox="1"/>
            <p:nvPr/>
          </p:nvSpPr>
          <p:spPr>
            <a:xfrm>
              <a:off x="4511824" y="5301208"/>
              <a:ext cx="275060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cs typeface="Arial" panose="020B0604020202020204" pitchFamily="34" charset="0"/>
                </a:rPr>
                <a:t>設為受限的話只有登入的人能瀏覽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5CAFC1-C8EC-B423-36CB-E54EC711D29C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這邊設定只有個資的可見性，不影響儲存庫的訪問權限，要的話儲存庫那邊單獨設定</a:t>
            </a:r>
            <a:endParaRPr lang="en-US" altLang="zh-TW" sz="2400" dirty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0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B12F4-2167-5C97-CB55-885AA8AED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76C673B-5612-BB88-9978-2B04998D3633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>
                <a:latin typeface="+mj-lt"/>
                <a:ea typeface="+mj-ea"/>
                <a:cs typeface="Arial" panose="020B0604020202020204" pitchFamily="34" charset="0"/>
              </a:rPr>
              <a:t>剛剛儲存庫設定為私人，但如果要開放指定用戶，需要從這邊設定</a:t>
            </a:r>
            <a:endParaRPr lang="en-US" altLang="zh-TW" sz="240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D283983F-1566-54AB-4862-4CDCFECF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>
                <a:ea typeface="+mj-ea"/>
              </a:rPr>
              <a:t>Gitea</a:t>
            </a:r>
            <a:r>
              <a:rPr lang="zh-TW" altLang="en-US">
                <a:ea typeface="+mj-ea"/>
              </a:rPr>
              <a:t>儲存庫設定用戶權限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16AC5A4-77D1-188E-D5AA-4CAA14A955CF}"/>
              </a:ext>
            </a:extLst>
          </p:cNvPr>
          <p:cNvGrpSpPr/>
          <p:nvPr/>
        </p:nvGrpSpPr>
        <p:grpSpPr>
          <a:xfrm>
            <a:off x="695400" y="2572539"/>
            <a:ext cx="1632087" cy="1460287"/>
            <a:chOff x="5159896" y="2132857"/>
            <a:chExt cx="1368152" cy="122413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3CF4BEE-C0EC-C5A3-111A-8422E09F1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920" t="9795" r="56004" b="70507"/>
            <a:stretch/>
          </p:blipFill>
          <p:spPr>
            <a:xfrm>
              <a:off x="5159896" y="2132857"/>
              <a:ext cx="1368152" cy="1224135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3598C2-A971-2253-39E1-EB664B9F0AA5}"/>
                </a:ext>
              </a:extLst>
            </p:cNvPr>
            <p:cNvSpPr/>
            <p:nvPr/>
          </p:nvSpPr>
          <p:spPr>
            <a:xfrm>
              <a:off x="6240016" y="2619125"/>
              <a:ext cx="288032" cy="2108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8773337-E32C-735B-874B-5D19E6CB86F8}"/>
              </a:ext>
            </a:extLst>
          </p:cNvPr>
          <p:cNvGrpSpPr/>
          <p:nvPr/>
        </p:nvGrpSpPr>
        <p:grpSpPr>
          <a:xfrm>
            <a:off x="2855641" y="2204864"/>
            <a:ext cx="5616624" cy="2137145"/>
            <a:chOff x="2855640" y="2204864"/>
            <a:chExt cx="6623541" cy="252028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6D5F4818-F16E-8A13-2546-B3BEBEC0BE75}"/>
                </a:ext>
              </a:extLst>
            </p:cNvPr>
            <p:cNvGrpSpPr/>
            <p:nvPr/>
          </p:nvGrpSpPr>
          <p:grpSpPr>
            <a:xfrm>
              <a:off x="2855640" y="2204864"/>
              <a:ext cx="6623541" cy="2520280"/>
              <a:chOff x="2656058" y="2237725"/>
              <a:chExt cx="7203533" cy="2740969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BA45E63C-1581-CFD4-5190-D477292EA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610" t="13384" r="55906" b="48162"/>
              <a:stretch/>
            </p:blipFill>
            <p:spPr>
              <a:xfrm>
                <a:off x="2656058" y="2237725"/>
                <a:ext cx="7203533" cy="2740969"/>
              </a:xfrm>
              <a:prstGeom prst="rect">
                <a:avLst/>
              </a:prstGeom>
            </p:spPr>
          </p:pic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853DE5-CF0A-1DA9-832C-9A097B6CE759}"/>
                  </a:ext>
                </a:extLst>
              </p:cNvPr>
              <p:cNvSpPr/>
              <p:nvPr/>
            </p:nvSpPr>
            <p:spPr>
              <a:xfrm>
                <a:off x="2743093" y="3394831"/>
                <a:ext cx="400579" cy="2133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D7370CD5-F9AA-7F3E-5BF8-EB8A65A5B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3672" y="3429000"/>
                <a:ext cx="1080120" cy="17920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484FFFA-4C73-0364-76D3-9605D9D22C9F}"/>
                  </a:ext>
                </a:extLst>
              </p:cNvPr>
              <p:cNvSpPr/>
              <p:nvPr/>
            </p:nvSpPr>
            <p:spPr>
              <a:xfrm>
                <a:off x="4223792" y="3504868"/>
                <a:ext cx="1800200" cy="28417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</p:grp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E4B54B2B-3881-FB03-599C-BDE8485D18D1}"/>
                </a:ext>
              </a:extLst>
            </p:cNvPr>
            <p:cNvSpPr txBox="1"/>
            <p:nvPr/>
          </p:nvSpPr>
          <p:spPr>
            <a:xfrm>
              <a:off x="4297148" y="3701034"/>
              <a:ext cx="2520280" cy="3266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協作者的</a:t>
              </a:r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ID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是認</a:t>
              </a:r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Gitea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用戶名</a:t>
              </a: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5FA495AD-E13C-D890-5578-AE6AB0F9B84E}"/>
              </a:ext>
            </a:extLst>
          </p:cNvPr>
          <p:cNvGrpSpPr/>
          <p:nvPr/>
        </p:nvGrpSpPr>
        <p:grpSpPr>
          <a:xfrm>
            <a:off x="2923503" y="4368651"/>
            <a:ext cx="8357073" cy="2099123"/>
            <a:chOff x="2923503" y="4368651"/>
            <a:chExt cx="8357073" cy="2099123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AA2CFAD2-1868-1028-4DEB-384E3BC9B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610" t="13383" r="55906" b="48385"/>
            <a:stretch/>
          </p:blipFill>
          <p:spPr>
            <a:xfrm>
              <a:off x="2923503" y="4368651"/>
              <a:ext cx="5548762" cy="2099123"/>
            </a:xfrm>
            <a:prstGeom prst="rect">
              <a:avLst/>
            </a:prstGeom>
          </p:spPr>
        </p:pic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2BD92D2-D1C8-988F-CD7D-9998404D6179}"/>
                </a:ext>
              </a:extLst>
            </p:cNvPr>
            <p:cNvSpPr/>
            <p:nvPr/>
          </p:nvSpPr>
          <p:spPr>
            <a:xfrm>
              <a:off x="4049785" y="5330006"/>
              <a:ext cx="390031" cy="187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0D3598E-4469-B554-5FF5-78C54F072E47}"/>
                </a:ext>
              </a:extLst>
            </p:cNvPr>
            <p:cNvSpPr/>
            <p:nvPr/>
          </p:nvSpPr>
          <p:spPr>
            <a:xfrm>
              <a:off x="7536160" y="5295662"/>
              <a:ext cx="936105" cy="7256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D257878-2734-3DD4-8E84-D2BED3BC9D53}"/>
                </a:ext>
              </a:extLst>
            </p:cNvPr>
            <p:cNvSpPr txBox="1"/>
            <p:nvPr/>
          </p:nvSpPr>
          <p:spPr>
            <a:xfrm>
              <a:off x="8529974" y="5212561"/>
              <a:ext cx="27506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新增成功，</a:t>
              </a:r>
              <a:endParaRPr lang="en-US" altLang="zh-TW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這邊也可以設定該使用者的權限功能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0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F75B-5C2E-0F34-14D3-32E1E95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+mn-lt"/>
              </a:rPr>
              <a:t>Gitea-Pycharm</a:t>
            </a:r>
            <a:r>
              <a:rPr lang="zh-TW" altLang="en-US" dirty="0">
                <a:latin typeface="+mn-lt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59086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FFB9C-6B0E-ED4F-D63E-FEA2C65D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+mj-ea"/>
              </a:rPr>
              <a:t>Pycharm</a:t>
            </a:r>
            <a:r>
              <a:rPr lang="zh-TW" altLang="en-US" dirty="0">
                <a:ea typeface="+mj-ea"/>
              </a:rPr>
              <a:t>與</a:t>
            </a:r>
            <a:r>
              <a:rPr lang="en-US" altLang="zh-TW" dirty="0" err="1">
                <a:ea typeface="+mj-ea"/>
              </a:rPr>
              <a:t>Gitea</a:t>
            </a:r>
            <a:r>
              <a:rPr lang="zh-TW" altLang="en-US" dirty="0">
                <a:ea typeface="+mj-ea"/>
              </a:rPr>
              <a:t>帳戶連接</a:t>
            </a:r>
            <a:r>
              <a:rPr lang="en-US" altLang="zh-TW" dirty="0">
                <a:ea typeface="+mj-ea"/>
              </a:rPr>
              <a:t>-1</a:t>
            </a:r>
            <a:endParaRPr lang="zh-TW" altLang="en-US" dirty="0"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8E29FC3-626D-D44B-2350-CDAAAE48F89F}"/>
              </a:ext>
            </a:extLst>
          </p:cNvPr>
          <p:cNvSpPr txBox="1"/>
          <p:nvPr/>
        </p:nvSpPr>
        <p:spPr>
          <a:xfrm>
            <a:off x="5159896" y="26064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276F86"/>
                </a:solidFill>
                <a:effectLst/>
                <a:latin typeface="+mj-lt"/>
                <a:ea typeface="+mj-ea"/>
              </a:rPr>
              <a:t>token:e258a7769839262acc89f2f962c6dee9c24dd989</a:t>
            </a:r>
            <a:endParaRPr lang="zh-TW" altLang="en-US" dirty="0">
              <a:latin typeface="+mj-lt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37A8B-FE7B-6930-789B-A13BA4C438DC}"/>
              </a:ext>
            </a:extLst>
          </p:cNvPr>
          <p:cNvSpPr txBox="1"/>
          <p:nvPr/>
        </p:nvSpPr>
        <p:spPr>
          <a:xfrm>
            <a:off x="609600" y="1417638"/>
            <a:ext cx="10807083" cy="19429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Pycharm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需要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token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以便代替帳號密碼通過</a:t>
            </a: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Gitea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 API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訪問和管理代碼儲存庫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token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只須設定一組，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由多個</a:t>
            </a: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Pycharm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專案使用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B5FD2577-6007-9B96-E207-D4ED04F5CA95}"/>
              </a:ext>
            </a:extLst>
          </p:cNvPr>
          <p:cNvGrpSpPr/>
          <p:nvPr/>
        </p:nvGrpSpPr>
        <p:grpSpPr>
          <a:xfrm>
            <a:off x="4295800" y="2120920"/>
            <a:ext cx="6998568" cy="4619351"/>
            <a:chOff x="4627452" y="2065298"/>
            <a:chExt cx="7013164" cy="462898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DA3F102-88A1-1464-53FA-34262565DDAD}"/>
                </a:ext>
              </a:extLst>
            </p:cNvPr>
            <p:cNvGrpSpPr/>
            <p:nvPr/>
          </p:nvGrpSpPr>
          <p:grpSpPr>
            <a:xfrm>
              <a:off x="4627452" y="4124544"/>
              <a:ext cx="1007138" cy="2064574"/>
              <a:chOff x="335360" y="3068959"/>
              <a:chExt cx="1156815" cy="2371403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355DBC1-41F5-2453-E790-80B8847AD6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571" t="8894" r="2160" b="59813"/>
              <a:stretch/>
            </p:blipFill>
            <p:spPr>
              <a:xfrm>
                <a:off x="335360" y="3068959"/>
                <a:ext cx="1156815" cy="2371403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DD0E4E-81CF-BF82-75BF-4A728AB1494E}"/>
                  </a:ext>
                </a:extLst>
              </p:cNvPr>
              <p:cNvSpPr/>
              <p:nvPr/>
            </p:nvSpPr>
            <p:spPr>
              <a:xfrm>
                <a:off x="445715" y="4509120"/>
                <a:ext cx="936104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B7BD4D-E77E-D41C-4E88-CDA2CDFC7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97" t="9656" r="21060" b="-157"/>
            <a:stretch/>
          </p:blipFill>
          <p:spPr>
            <a:xfrm>
              <a:off x="5893768" y="2065298"/>
              <a:ext cx="5688632" cy="4628985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39DF6F8-C18A-7407-528C-B212C7E8BE9E}"/>
                </a:ext>
              </a:extLst>
            </p:cNvPr>
            <p:cNvSpPr txBox="1"/>
            <p:nvPr/>
          </p:nvSpPr>
          <p:spPr>
            <a:xfrm>
              <a:off x="7680178" y="5309810"/>
              <a:ext cx="395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Package: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允許用戶在存儲庫中創建、發布、管理套件包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7763089-DD14-E8DF-BFCC-9F66BBDCD011}"/>
                </a:ext>
              </a:extLst>
            </p:cNvPr>
            <p:cNvSpPr/>
            <p:nvPr/>
          </p:nvSpPr>
          <p:spPr>
            <a:xfrm>
              <a:off x="7032104" y="5440362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B465811-130A-22B9-4173-E99212B2B371}"/>
                </a:ext>
              </a:extLst>
            </p:cNvPr>
            <p:cNvSpPr/>
            <p:nvPr/>
          </p:nvSpPr>
          <p:spPr>
            <a:xfrm>
              <a:off x="7032104" y="5774428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7E10BDC-A350-CEA2-4DA6-6BEC93E7F411}"/>
                </a:ext>
              </a:extLst>
            </p:cNvPr>
            <p:cNvSpPr/>
            <p:nvPr/>
          </p:nvSpPr>
          <p:spPr>
            <a:xfrm>
              <a:off x="7040088" y="6152234"/>
              <a:ext cx="576064" cy="292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D9A578E-99D3-F491-1198-391CA93E865D}"/>
                </a:ext>
              </a:extLst>
            </p:cNvPr>
            <p:cNvSpPr/>
            <p:nvPr/>
          </p:nvSpPr>
          <p:spPr>
            <a:xfrm>
              <a:off x="7040088" y="6486300"/>
              <a:ext cx="576064" cy="2079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6E4210B-B829-51E5-D369-AED2D585BCB5}"/>
                </a:ext>
              </a:extLst>
            </p:cNvPr>
            <p:cNvSpPr txBox="1"/>
            <p:nvPr/>
          </p:nvSpPr>
          <p:spPr>
            <a:xfrm>
              <a:off x="7681658" y="5668445"/>
              <a:ext cx="395895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Repository: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用戶可以對儲存庫進行</a:t>
              </a:r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clone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、</a:t>
              </a:r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push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、</a:t>
              </a:r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fetch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52A745E-EAC3-2056-BD0C-DFE7674E1F79}"/>
                </a:ext>
              </a:extLst>
            </p:cNvPr>
            <p:cNvSpPr txBox="1"/>
            <p:nvPr/>
          </p:nvSpPr>
          <p:spPr>
            <a:xfrm>
              <a:off x="7674450" y="5999135"/>
              <a:ext cx="39079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User:</a:t>
              </a:r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允許用戶執行更改個人設置、管理個人儲存庫</a:t>
              </a:r>
              <a:endParaRPr lang="en-US" altLang="zh-TW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B6E5D38-32BC-DCC3-86FC-E05013350A20}"/>
                </a:ext>
              </a:extLst>
            </p:cNvPr>
            <p:cNvSpPr/>
            <p:nvPr/>
          </p:nvSpPr>
          <p:spPr>
            <a:xfrm>
              <a:off x="7032104" y="2677000"/>
              <a:ext cx="432048" cy="319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3281468-2723-6336-E876-85210C3C40B5}"/>
                </a:ext>
              </a:extLst>
            </p:cNvPr>
            <p:cNvSpPr txBox="1"/>
            <p:nvPr/>
          </p:nvSpPr>
          <p:spPr>
            <a:xfrm>
              <a:off x="7608168" y="2538500"/>
              <a:ext cx="9943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名稱都可以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6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4DFACE-85DC-5ADA-9F58-502A3421B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</a:rPr>
              <a:t>Git</a:t>
            </a:r>
            <a:r>
              <a:rPr lang="zh-TW" altLang="en-US" sz="2400" dirty="0">
                <a:latin typeface="+mn-lt"/>
              </a:rPr>
              <a:t>是版本控制系統，而</a:t>
            </a:r>
            <a:r>
              <a:rPr lang="en-US" altLang="zh-TW" sz="2400" dirty="0" err="1">
                <a:latin typeface="+mn-lt"/>
              </a:rPr>
              <a:t>github</a:t>
            </a:r>
            <a:r>
              <a:rPr lang="zh-TW" altLang="en-US" sz="2400" dirty="0">
                <a:latin typeface="+mn-lt"/>
              </a:rPr>
              <a:t>、</a:t>
            </a:r>
            <a:r>
              <a:rPr lang="en-US" altLang="zh-TW" sz="2400" dirty="0" err="1">
                <a:latin typeface="+mn-lt"/>
              </a:rPr>
              <a:t>gitlab</a:t>
            </a:r>
            <a:r>
              <a:rPr lang="zh-TW" altLang="en-US" sz="2400" dirty="0">
                <a:latin typeface="+mn-lt"/>
              </a:rPr>
              <a:t>等網站則是在網路上提供遠端儲存空間</a:t>
            </a:r>
            <a:r>
              <a:rPr lang="en-US" altLang="zh-TW" sz="2400" dirty="0">
                <a:latin typeface="+mn-lt"/>
              </a:rPr>
              <a:t>remote repository</a:t>
            </a:r>
            <a:r>
              <a:rPr lang="zh-TW" altLang="en-US" sz="2400" dirty="0">
                <a:latin typeface="+mn-lt"/>
              </a:rPr>
              <a:t>，讓我們只要能連上網路就能隨時存取自己的</a:t>
            </a:r>
            <a:r>
              <a:rPr lang="en-US" altLang="zh-TW" sz="2400" dirty="0">
                <a:latin typeface="+mn-lt"/>
              </a:rPr>
              <a:t>Code</a:t>
            </a:r>
            <a:r>
              <a:rPr lang="zh-TW" altLang="en-US" sz="2400" dirty="0">
                <a:latin typeface="+mn-lt"/>
              </a:rPr>
              <a:t>。</a:t>
            </a:r>
            <a:endParaRPr lang="en-US" altLang="zh-TW" sz="2400" dirty="0">
              <a:latin typeface="+mn-lt"/>
            </a:endParaRPr>
          </a:p>
          <a:p>
            <a:r>
              <a:rPr lang="en-US" altLang="zh-TW" sz="2400" dirty="0">
                <a:latin typeface="+mn-lt"/>
              </a:rPr>
              <a:t>git</a:t>
            </a:r>
            <a:r>
              <a:rPr lang="zh-TW" altLang="en-US" sz="2400" dirty="0">
                <a:latin typeface="+mn-lt"/>
              </a:rPr>
              <a:t>在記錄版本之間的更動、新增、刪除的方式採用的是快照</a:t>
            </a:r>
            <a:r>
              <a:rPr lang="en-US" altLang="zh-TW" sz="2400" dirty="0">
                <a:latin typeface="+mn-lt"/>
              </a:rPr>
              <a:t>(snapshot)</a:t>
            </a:r>
            <a:r>
              <a:rPr lang="zh-TW" altLang="en-US" sz="2400" dirty="0">
                <a:latin typeface="+mn-lt"/>
              </a:rPr>
              <a:t>。</a:t>
            </a:r>
            <a:r>
              <a:rPr lang="en-US" altLang="zh-TW" sz="2400" dirty="0">
                <a:latin typeface="+mn-lt"/>
              </a:rPr>
              <a:t>git</a:t>
            </a:r>
            <a:r>
              <a:rPr lang="zh-TW" altLang="en-US" sz="2400" dirty="0">
                <a:latin typeface="+mn-lt"/>
              </a:rPr>
              <a:t>採用這種方式，只會紀錄版本與版本之間的相異之處。如此一來就能讓速度提升，也讓其所占的體積減小了不少。</a:t>
            </a:r>
            <a:endParaRPr lang="en-US" altLang="zh-TW" sz="2400" dirty="0">
              <a:latin typeface="+mn-lt"/>
            </a:endParaRPr>
          </a:p>
          <a:p>
            <a:r>
              <a:rPr lang="en-US" altLang="zh-TW" sz="2400" dirty="0" err="1">
                <a:solidFill>
                  <a:srgbClr val="FF0000"/>
                </a:solidFill>
                <a:latin typeface="+mn-lt"/>
              </a:rPr>
              <a:t>Gitea</a:t>
            </a:r>
            <a:r>
              <a:rPr lang="zh-TW" altLang="en-US" sz="2400" dirty="0">
                <a:solidFill>
                  <a:srgbClr val="FF0000"/>
                </a:solidFill>
                <a:latin typeface="+mn-lt"/>
              </a:rPr>
              <a:t>和</a:t>
            </a:r>
            <a:r>
              <a:rPr lang="en-US" altLang="zh-TW" sz="2400" dirty="0" err="1">
                <a:solidFill>
                  <a:srgbClr val="FF0000"/>
                </a:solidFill>
                <a:latin typeface="+mn-lt"/>
              </a:rPr>
              <a:t>Github</a:t>
            </a:r>
            <a:r>
              <a:rPr lang="zh-TW" altLang="en-US" sz="2400" dirty="0">
                <a:solidFill>
                  <a:srgbClr val="FF0000"/>
                </a:solidFill>
                <a:latin typeface="+mn-lt"/>
              </a:rPr>
              <a:t>都是同等的平台，只是</a:t>
            </a:r>
            <a:r>
              <a:rPr lang="en-US" altLang="zh-TW" sz="2400" dirty="0" err="1">
                <a:solidFill>
                  <a:srgbClr val="FF0000"/>
                </a:solidFill>
                <a:latin typeface="+mn-lt"/>
              </a:rPr>
              <a:t>Github</a:t>
            </a:r>
            <a:r>
              <a:rPr lang="zh-TW" altLang="en-US" sz="2400" dirty="0">
                <a:solidFill>
                  <a:srgbClr val="FF0000"/>
                </a:solidFill>
                <a:latin typeface="+mn-lt"/>
              </a:rPr>
              <a:t>不支援自己架設雲端空間在上面，註冊帳號會送一些小額空間沒錯，但不夠用時需要再花費購買額外空間，</a:t>
            </a:r>
            <a:r>
              <a:rPr lang="en-US" altLang="zh-TW" sz="2400" dirty="0" err="1">
                <a:solidFill>
                  <a:srgbClr val="FF0000"/>
                </a:solidFill>
                <a:latin typeface="+mn-lt"/>
              </a:rPr>
              <a:t>Gitea</a:t>
            </a:r>
            <a:r>
              <a:rPr lang="zh-TW" altLang="en-US" sz="2400" dirty="0">
                <a:solidFill>
                  <a:srgbClr val="FF0000"/>
                </a:solidFill>
                <a:latin typeface="+mn-lt"/>
              </a:rPr>
              <a:t>則是可以自己架設雲端在上面，因此選擇使用</a:t>
            </a:r>
            <a:r>
              <a:rPr lang="en-US" altLang="zh-TW" sz="2400" dirty="0" err="1">
                <a:solidFill>
                  <a:srgbClr val="FF0000"/>
                </a:solidFill>
                <a:latin typeface="+mn-lt"/>
              </a:rPr>
              <a:t>Gitea</a:t>
            </a:r>
            <a:endParaRPr lang="zh-TW" alt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7645308-2F15-F82F-DF5F-21A7E144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Git</a:t>
            </a:r>
            <a:r>
              <a:rPr lang="zh-TW" altLang="en-US" sz="4800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3136021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8E7D2-508D-140F-9953-705A6199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433DD-C6B9-4DB4-620C-1B8F722D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a typeface="+mj-ea"/>
              </a:rPr>
              <a:t>Pycharm</a:t>
            </a:r>
            <a:r>
              <a:rPr lang="zh-TW" altLang="en-US" dirty="0">
                <a:ea typeface="+mj-ea"/>
              </a:rPr>
              <a:t>與</a:t>
            </a:r>
            <a:r>
              <a:rPr lang="en-US" altLang="zh-TW" dirty="0" err="1">
                <a:ea typeface="+mj-ea"/>
              </a:rPr>
              <a:t>Gitea</a:t>
            </a:r>
            <a:r>
              <a:rPr lang="zh-TW" altLang="en-US" dirty="0">
                <a:ea typeface="+mj-ea"/>
              </a:rPr>
              <a:t>帳戶連接</a:t>
            </a:r>
            <a:r>
              <a:rPr lang="en-US" altLang="zh-TW" dirty="0">
                <a:ea typeface="+mj-ea"/>
              </a:rPr>
              <a:t>-2</a:t>
            </a:r>
            <a:endParaRPr lang="zh-TW" altLang="en-US" dirty="0"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82848B-4EA9-86CB-3A25-B0A68DF150FA}"/>
              </a:ext>
            </a:extLst>
          </p:cNvPr>
          <p:cNvSpPr txBox="1"/>
          <p:nvPr/>
        </p:nvSpPr>
        <p:spPr>
          <a:xfrm>
            <a:off x="5159896" y="26064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>
                <a:solidFill>
                  <a:srgbClr val="276F86"/>
                </a:solidFill>
                <a:effectLst/>
                <a:latin typeface="+mj-lt"/>
                <a:ea typeface="+mj-ea"/>
              </a:rPr>
              <a:t>token:e258a7769839262acc89f2f962c6dee9c24dd989</a:t>
            </a:r>
            <a:endParaRPr lang="zh-TW" altLang="en-US">
              <a:latin typeface="+mj-lt"/>
              <a:ea typeface="+mj-ea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89BC91-AFFA-2DFC-562E-26EE238E13EC}"/>
              </a:ext>
            </a:extLst>
          </p:cNvPr>
          <p:cNvSpPr txBox="1"/>
          <p:nvPr/>
        </p:nvSpPr>
        <p:spPr>
          <a:xfrm>
            <a:off x="609600" y="1417638"/>
            <a:ext cx="10807083" cy="11324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+mj-lt"/>
                <a:ea typeface="+mj-ea"/>
                <a:cs typeface="Arial" panose="020B0604020202020204" pitchFamily="34" charset="0"/>
              </a:rPr>
              <a:t>token</a:t>
            </a:r>
            <a:r>
              <a:rPr lang="zh-TW" altLang="en-US" sz="2400">
                <a:latin typeface="+mj-lt"/>
                <a:ea typeface="+mj-ea"/>
                <a:cs typeface="Arial" panose="020B0604020202020204" pitchFamily="34" charset="0"/>
              </a:rPr>
              <a:t>設定完成，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token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要記得儲存起來，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Pycharm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在開任何新專案時需要此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token</a:t>
            </a:r>
            <a:r>
              <a:rPr lang="zh-TW" altLang="en-US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才能建立</a:t>
            </a:r>
            <a:r>
              <a:rPr lang="en-US" altLang="zh-TW" sz="24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rPr>
              <a:t>git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49CA41D-6E18-98FA-B7ED-171F3C55DAB1}"/>
              </a:ext>
            </a:extLst>
          </p:cNvPr>
          <p:cNvGrpSpPr/>
          <p:nvPr/>
        </p:nvGrpSpPr>
        <p:grpSpPr>
          <a:xfrm>
            <a:off x="4362520" y="2348880"/>
            <a:ext cx="5681295" cy="4104456"/>
            <a:chOff x="5407225" y="2833490"/>
            <a:chExt cx="4649215" cy="335882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7A9D892-4391-9306-1043-A994A1A82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79" t="13534" r="21010" b="3390"/>
            <a:stretch/>
          </p:blipFill>
          <p:spPr>
            <a:xfrm>
              <a:off x="5407225" y="2833490"/>
              <a:ext cx="4524138" cy="3358829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97D007-A9D7-9F1F-A2BC-F5D8DB4AF42F}"/>
                </a:ext>
              </a:extLst>
            </p:cNvPr>
            <p:cNvSpPr/>
            <p:nvPr/>
          </p:nvSpPr>
          <p:spPr>
            <a:xfrm>
              <a:off x="6312024" y="2917464"/>
              <a:ext cx="3744416" cy="1002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79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2BB5-31B0-799A-3ED0-307E9BB9D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BAF831D-87AA-792B-903A-7FC92D11F5B8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latin typeface="+mj-lt"/>
                <a:cs typeface="Arial" panose="020B0604020202020204" pitchFamily="34" charset="0"/>
              </a:rPr>
              <a:t>Pycharm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隨便建一個空白專案，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File→Settings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→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Plugins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 →搜尋</a:t>
            </a:r>
            <a:r>
              <a:rPr lang="en-US" altLang="zh-TW" sz="2400">
                <a:latin typeface="+mj-lt"/>
                <a:cs typeface="Arial" panose="020B0604020202020204" pitchFamily="34" charset="0"/>
              </a:rPr>
              <a:t>Gitea</a:t>
            </a:r>
            <a:r>
              <a:rPr lang="zh-TW" altLang="en-US" sz="2400">
                <a:latin typeface="+mj-lt"/>
                <a:cs typeface="Arial" panose="020B0604020202020204" pitchFamily="34" charset="0"/>
              </a:rPr>
              <a:t>安裝</a:t>
            </a:r>
            <a:endParaRPr lang="en-US" altLang="zh-TW" sz="24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831C010-C144-B43C-7A4F-CD6C294B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/>
              <a:t>Pycharm</a:t>
            </a:r>
            <a:r>
              <a:rPr lang="zh-TW" altLang="en-US"/>
              <a:t>與</a:t>
            </a:r>
            <a:r>
              <a:rPr lang="en-US" altLang="zh-TW"/>
              <a:t>Gitea</a:t>
            </a:r>
            <a:r>
              <a:rPr lang="zh-TW" altLang="en-US"/>
              <a:t>帳戶連接</a:t>
            </a:r>
            <a:r>
              <a:rPr lang="en-US" altLang="zh-TW"/>
              <a:t>-3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22CC00-A0CC-DF0E-B810-DA2079E9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204864"/>
            <a:ext cx="6048672" cy="43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7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E37B5-C282-9343-99F0-5FB59478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82BFBF27-46A7-1B41-DA86-320F5E21CA22}"/>
              </a:ext>
            </a:extLst>
          </p:cNvPr>
          <p:cNvSpPr txBox="1"/>
          <p:nvPr/>
        </p:nvSpPr>
        <p:spPr>
          <a:xfrm>
            <a:off x="609600" y="1417638"/>
            <a:ext cx="10807083" cy="1260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cs typeface="Arial" panose="020B0604020202020204" pitchFamily="34" charset="0"/>
              </a:rPr>
              <a:t>Pycharm</a:t>
            </a:r>
            <a:r>
              <a:rPr lang="zh-TW" altLang="en-US" sz="2400">
                <a:cs typeface="Arial" panose="020B0604020202020204" pitchFamily="34" charset="0"/>
              </a:rPr>
              <a:t>端連線</a:t>
            </a:r>
            <a:r>
              <a:rPr lang="en-US" altLang="zh-TW" sz="2400">
                <a:cs typeface="Arial" panose="020B0604020202020204" pitchFamily="34" charset="0"/>
              </a:rPr>
              <a:t>Gitea</a:t>
            </a:r>
            <a:r>
              <a:rPr lang="zh-TW" altLang="en-US" sz="2400">
                <a:cs typeface="Arial" panose="020B0604020202020204" pitchFamily="34" charset="0"/>
              </a:rPr>
              <a:t>帳戶</a:t>
            </a:r>
            <a:endParaRPr lang="en-US" altLang="zh-TW" sz="240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>
                <a:cs typeface="Arial" panose="020B0604020202020204" pitchFamily="34" charset="0"/>
              </a:rPr>
              <a:t>File→Settings</a:t>
            </a:r>
            <a:r>
              <a:rPr lang="zh-TW" altLang="en-US" sz="2400">
                <a:cs typeface="Arial" panose="020B0604020202020204" pitchFamily="34" charset="0"/>
              </a:rPr>
              <a:t>→</a:t>
            </a:r>
            <a:r>
              <a:rPr lang="en-US" altLang="zh-TW" sz="2400">
                <a:cs typeface="Arial" panose="020B0604020202020204" pitchFamily="34" charset="0"/>
              </a:rPr>
              <a:t>Version Control</a:t>
            </a:r>
            <a:r>
              <a:rPr lang="zh-TW" altLang="en-US" sz="2400">
                <a:cs typeface="Arial" panose="020B0604020202020204" pitchFamily="34" charset="0"/>
              </a:rPr>
              <a:t> →</a:t>
            </a:r>
            <a:r>
              <a:rPr lang="en-US" altLang="zh-TW" sz="2400">
                <a:cs typeface="Arial" panose="020B0604020202020204" pitchFamily="34" charset="0"/>
              </a:rPr>
              <a:t>Gitea</a:t>
            </a:r>
            <a:r>
              <a:rPr lang="zh-TW" altLang="en-US" sz="2400">
                <a:cs typeface="Arial" panose="020B0604020202020204" pitchFamily="34" charset="0"/>
              </a:rPr>
              <a:t>→</a:t>
            </a:r>
            <a:r>
              <a:rPr lang="en-US" altLang="zh-TW" sz="2400">
                <a:cs typeface="Arial" panose="020B0604020202020204" pitchFamily="34" charset="0"/>
              </a:rPr>
              <a:t>Add Gitea account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792299C7-66DA-7CE5-A32A-8E15A2EC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>
                <a:latin typeface="+mn-lt"/>
              </a:rPr>
              <a:t>Pycharm</a:t>
            </a:r>
            <a:r>
              <a:rPr lang="zh-TW" altLang="en-US">
                <a:latin typeface="+mn-lt"/>
              </a:rPr>
              <a:t>與</a:t>
            </a:r>
            <a:r>
              <a:rPr lang="en-US" altLang="zh-TW">
                <a:latin typeface="+mn-lt"/>
              </a:rPr>
              <a:t>Gitea</a:t>
            </a:r>
            <a:r>
              <a:rPr lang="zh-TW" altLang="en-US">
                <a:latin typeface="+mn-lt"/>
              </a:rPr>
              <a:t>帳戶連接</a:t>
            </a:r>
            <a:r>
              <a:rPr lang="en-US" altLang="zh-TW">
                <a:latin typeface="+mn-lt"/>
              </a:rPr>
              <a:t>-4</a:t>
            </a:r>
            <a:endParaRPr lang="zh-TW" altLang="en-US">
              <a:latin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8A75FF7-F19A-8555-534F-446F361B07D9}"/>
              </a:ext>
            </a:extLst>
          </p:cNvPr>
          <p:cNvGrpSpPr/>
          <p:nvPr/>
        </p:nvGrpSpPr>
        <p:grpSpPr>
          <a:xfrm>
            <a:off x="263352" y="2930459"/>
            <a:ext cx="4243047" cy="3024336"/>
            <a:chOff x="443815" y="2204864"/>
            <a:chExt cx="6034913" cy="430153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72B5082-DD85-B690-95B8-16D27FDF0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815" y="2204864"/>
              <a:ext cx="6034913" cy="430153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0AD8373-3B68-9977-0874-33AA7453F3C2}"/>
                </a:ext>
              </a:extLst>
            </p:cNvPr>
            <p:cNvSpPr/>
            <p:nvPr/>
          </p:nvSpPr>
          <p:spPr>
            <a:xfrm>
              <a:off x="2351584" y="2783356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E6DB8253-D969-1F14-2A30-C05361F4DD17}"/>
              </a:ext>
            </a:extLst>
          </p:cNvPr>
          <p:cNvGrpSpPr/>
          <p:nvPr/>
        </p:nvGrpSpPr>
        <p:grpSpPr>
          <a:xfrm>
            <a:off x="8936448" y="2772211"/>
            <a:ext cx="2493516" cy="703262"/>
            <a:chOff x="9552384" y="1024969"/>
            <a:chExt cx="1864299" cy="52580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8FC76529-9152-197B-2B11-8B5EAE25B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193" t="14841" r="34278" b="73950"/>
            <a:stretch/>
          </p:blipFill>
          <p:spPr>
            <a:xfrm>
              <a:off x="9552384" y="1024969"/>
              <a:ext cx="1864299" cy="5258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F9A7368-4738-2FC3-DB35-8D3F49DFEF3B}"/>
                </a:ext>
              </a:extLst>
            </p:cNvPr>
            <p:cNvSpPr/>
            <p:nvPr/>
          </p:nvSpPr>
          <p:spPr>
            <a:xfrm>
              <a:off x="9806907" y="1291735"/>
              <a:ext cx="1368151" cy="221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D98FD19B-D6CB-8CFD-AFFA-16DC5B183471}"/>
              </a:ext>
            </a:extLst>
          </p:cNvPr>
          <p:cNvGrpSpPr/>
          <p:nvPr/>
        </p:nvGrpSpPr>
        <p:grpSpPr>
          <a:xfrm>
            <a:off x="6889925" y="3888262"/>
            <a:ext cx="3035924" cy="1060896"/>
            <a:chOff x="8860594" y="4301446"/>
            <a:chExt cx="3035924" cy="1060896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513F299A-20E9-0BA1-7049-56453EA4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0594" y="4301446"/>
              <a:ext cx="3035924" cy="1060896"/>
            </a:xfrm>
            <a:prstGeom prst="rect">
              <a:avLst/>
            </a:prstGeom>
          </p:spPr>
        </p:pic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5A951335-A27B-A549-1A06-0832FEE2BE89}"/>
                </a:ext>
              </a:extLst>
            </p:cNvPr>
            <p:cNvGrpSpPr/>
            <p:nvPr/>
          </p:nvGrpSpPr>
          <p:grpSpPr>
            <a:xfrm>
              <a:off x="9227132" y="4488233"/>
              <a:ext cx="2171554" cy="854118"/>
              <a:chOff x="9492122" y="4619431"/>
              <a:chExt cx="2600189" cy="1022709"/>
            </a:xfrm>
          </p:grpSpPr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61DBD161-3A90-85D6-E92B-5202E985B6DE}"/>
                  </a:ext>
                </a:extLst>
              </p:cNvPr>
              <p:cNvGrpSpPr/>
              <p:nvPr/>
            </p:nvGrpSpPr>
            <p:grpSpPr>
              <a:xfrm>
                <a:off x="9492122" y="4619431"/>
                <a:ext cx="2286320" cy="434385"/>
                <a:chOff x="9492122" y="5264065"/>
                <a:chExt cx="2286320" cy="434385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3119412-D195-F9ED-DFE0-A562B8373A92}"/>
                    </a:ext>
                  </a:extLst>
                </p:cNvPr>
                <p:cNvSpPr/>
                <p:nvPr/>
              </p:nvSpPr>
              <p:spPr>
                <a:xfrm>
                  <a:off x="9492122" y="5264065"/>
                  <a:ext cx="1510328" cy="19545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3A9719F-FC99-9CCB-4954-40174D9B7115}"/>
                    </a:ext>
                  </a:extLst>
                </p:cNvPr>
                <p:cNvSpPr/>
                <p:nvPr/>
              </p:nvSpPr>
              <p:spPr>
                <a:xfrm>
                  <a:off x="9492122" y="5502993"/>
                  <a:ext cx="2286320" cy="19545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02397BF-5909-5DE7-6929-35D4848C328A}"/>
                  </a:ext>
                </a:extLst>
              </p:cNvPr>
              <p:cNvSpPr/>
              <p:nvPr/>
            </p:nvSpPr>
            <p:spPr>
              <a:xfrm>
                <a:off x="11379533" y="5408144"/>
                <a:ext cx="712778" cy="23399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8BFBDC8-EDE0-C404-3B47-15C11CFB57C4}"/>
              </a:ext>
            </a:extLst>
          </p:cNvPr>
          <p:cNvSpPr txBox="1"/>
          <p:nvPr/>
        </p:nvSpPr>
        <p:spPr>
          <a:xfrm>
            <a:off x="5120871" y="4562486"/>
            <a:ext cx="879310" cy="2764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200">
                <a:solidFill>
                  <a:srgbClr val="FF0000"/>
                </a:solidFill>
                <a:cs typeface="Arial" panose="020B0604020202020204" pitchFamily="34" charset="0"/>
              </a:rPr>
              <a:t>token</a:t>
            </a:r>
            <a:r>
              <a:rPr lang="zh-TW" altLang="en-US" sz="1200">
                <a:solidFill>
                  <a:srgbClr val="FF0000"/>
                </a:solidFill>
                <a:cs typeface="Arial" panose="020B0604020202020204" pitchFamily="34" charset="0"/>
              </a:rPr>
              <a:t>複製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8FE16F3-F8CE-2761-4440-9B911A7DDBF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858244" y="3425323"/>
            <a:ext cx="1333588" cy="849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4555D31C-FB28-C7BB-E3DD-0308BAD85F56}"/>
              </a:ext>
            </a:extLst>
          </p:cNvPr>
          <p:cNvGrpSpPr/>
          <p:nvPr/>
        </p:nvGrpSpPr>
        <p:grpSpPr>
          <a:xfrm>
            <a:off x="7347707" y="5335486"/>
            <a:ext cx="3565341" cy="1017498"/>
            <a:chOff x="7697705" y="5660943"/>
            <a:chExt cx="3565341" cy="1017498"/>
          </a:xfrm>
        </p:grpSpPr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23418676-9B97-0DC7-4BC3-30EBCA5C0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90" b="72489"/>
            <a:stretch/>
          </p:blipFill>
          <p:spPr>
            <a:xfrm>
              <a:off x="7697705" y="5660943"/>
              <a:ext cx="3565341" cy="1017498"/>
            </a:xfrm>
            <a:prstGeom prst="rect">
              <a:avLst/>
            </a:prstGeom>
          </p:spPr>
        </p:pic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8E545AAC-DC46-5138-CE18-8A94806A20E2}"/>
                </a:ext>
              </a:extLst>
            </p:cNvPr>
            <p:cNvSpPr txBox="1"/>
            <p:nvPr/>
          </p:nvSpPr>
          <p:spPr>
            <a:xfrm>
              <a:off x="8908321" y="6137805"/>
              <a:ext cx="528830" cy="276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cs typeface="Arial" panose="020B0604020202020204" pitchFamily="34" charset="0"/>
                </a:rPr>
                <a:t>完成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9A1AAC8-4B83-8479-409B-9829E0F45BF1}"/>
                </a:ext>
              </a:extLst>
            </p:cNvPr>
            <p:cNvSpPr/>
            <p:nvPr/>
          </p:nvSpPr>
          <p:spPr>
            <a:xfrm>
              <a:off x="7721493" y="6187926"/>
              <a:ext cx="1133352" cy="2764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69" name="圖片 68">
            <a:extLst>
              <a:ext uri="{FF2B5EF4-FFF2-40B4-BE49-F238E27FC236}">
                <a16:creationId xmlns:a16="http://schemas.microsoft.com/office/drawing/2014/main" id="{2CE2EC8A-E7A9-ECFE-4318-312E26400C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981" t="8895" b="59813"/>
          <a:stretch/>
        </p:blipFill>
        <p:spPr>
          <a:xfrm>
            <a:off x="4633709" y="2785232"/>
            <a:ext cx="1343472" cy="2066553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F852B23B-D973-6DBC-BB93-005ABF8196B9}"/>
              </a:ext>
            </a:extLst>
          </p:cNvPr>
          <p:cNvSpPr/>
          <p:nvPr/>
        </p:nvSpPr>
        <p:spPr>
          <a:xfrm>
            <a:off x="4846671" y="3390838"/>
            <a:ext cx="673266" cy="20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B175704C-0288-7D6D-C4C0-632F193F0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759" b="85982"/>
          <a:stretch/>
        </p:blipFill>
        <p:spPr>
          <a:xfrm>
            <a:off x="6170780" y="2829395"/>
            <a:ext cx="2711624" cy="925736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BC8047F0-FE8D-8244-C337-2603FB3F649E}"/>
              </a:ext>
            </a:extLst>
          </p:cNvPr>
          <p:cNvSpPr/>
          <p:nvPr/>
        </p:nvSpPr>
        <p:spPr>
          <a:xfrm>
            <a:off x="7422482" y="3038386"/>
            <a:ext cx="1399465" cy="246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3B65C31-D277-2562-C87B-F83F9A1A4F1D}"/>
              </a:ext>
            </a:extLst>
          </p:cNvPr>
          <p:cNvCxnSpPr>
            <a:cxnSpLocks/>
          </p:cNvCxnSpPr>
          <p:nvPr/>
        </p:nvCxnSpPr>
        <p:spPr>
          <a:xfrm>
            <a:off x="8227595" y="3284983"/>
            <a:ext cx="0" cy="790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A9C823E-A22A-EDBF-CE79-047876ED19A4}"/>
              </a:ext>
            </a:extLst>
          </p:cNvPr>
          <p:cNvCxnSpPr>
            <a:cxnSpLocks/>
          </p:cNvCxnSpPr>
          <p:nvPr/>
        </p:nvCxnSpPr>
        <p:spPr>
          <a:xfrm>
            <a:off x="8122214" y="5085184"/>
            <a:ext cx="0" cy="727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98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7DE20-81B2-BB4E-953D-867C1F489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DCBBECF-7849-7E45-40F0-8117A8526CAF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Pycharm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專案本身連接儲存庫，這邊為了和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vs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分開儲存庫，額外再建一個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C8027F5-5A76-0649-18E1-77BB937A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>
                <a:ea typeface="+mj-ea"/>
              </a:rPr>
              <a:t>Pycharm</a:t>
            </a:r>
            <a:r>
              <a:rPr lang="zh-TW" altLang="en-US">
                <a:ea typeface="+mj-ea"/>
              </a:rPr>
              <a:t>與</a:t>
            </a:r>
            <a:r>
              <a:rPr lang="en-US" altLang="zh-TW">
                <a:ea typeface="+mj-ea"/>
              </a:rPr>
              <a:t>Gitea</a:t>
            </a:r>
            <a:r>
              <a:rPr lang="zh-TW" altLang="en-US">
                <a:ea typeface="+mj-ea"/>
              </a:rPr>
              <a:t>儲存庫連接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4B123658-4576-0D93-991F-9AA61660421E}"/>
              </a:ext>
            </a:extLst>
          </p:cNvPr>
          <p:cNvGrpSpPr/>
          <p:nvPr/>
        </p:nvGrpSpPr>
        <p:grpSpPr>
          <a:xfrm>
            <a:off x="136647" y="2109141"/>
            <a:ext cx="3126687" cy="1417073"/>
            <a:chOff x="161001" y="2935319"/>
            <a:chExt cx="3631381" cy="164581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C265295-F03E-2AE7-1FD6-F7BA75EB551F}"/>
                </a:ext>
              </a:extLst>
            </p:cNvPr>
            <p:cNvGrpSpPr/>
            <p:nvPr/>
          </p:nvGrpSpPr>
          <p:grpSpPr>
            <a:xfrm>
              <a:off x="161001" y="2935319"/>
              <a:ext cx="3631381" cy="1645810"/>
              <a:chOff x="335361" y="3212975"/>
              <a:chExt cx="4436650" cy="2010773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EE00A33C-B36C-98E2-D3CC-091BE68CA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1756" b="74275"/>
              <a:stretch/>
            </p:blipFill>
            <p:spPr>
              <a:xfrm>
                <a:off x="335361" y="3212975"/>
                <a:ext cx="4436650" cy="2010773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D2211B3-FC0E-7BC5-0CAF-9772243D0D6D}"/>
                  </a:ext>
                </a:extLst>
              </p:cNvPr>
              <p:cNvSpPr/>
              <p:nvPr/>
            </p:nvSpPr>
            <p:spPr>
              <a:xfrm>
                <a:off x="3071664" y="3384497"/>
                <a:ext cx="1440160" cy="1885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</p:grp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AC1A007-0120-E1DB-4C14-E8926A584EA9}"/>
                </a:ext>
              </a:extLst>
            </p:cNvPr>
            <p:cNvSpPr txBox="1"/>
            <p:nvPr/>
          </p:nvSpPr>
          <p:spPr>
            <a:xfrm>
              <a:off x="2043677" y="3075709"/>
              <a:ext cx="352975" cy="3217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1.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098DC28A-8449-62EB-751E-EC24D3E0AC4F}"/>
              </a:ext>
            </a:extLst>
          </p:cNvPr>
          <p:cNvGrpSpPr/>
          <p:nvPr/>
        </p:nvGrpSpPr>
        <p:grpSpPr>
          <a:xfrm>
            <a:off x="127275" y="3557431"/>
            <a:ext cx="3105731" cy="1043997"/>
            <a:chOff x="119336" y="4721519"/>
            <a:chExt cx="3391169" cy="108564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0D08E023-959F-290F-E010-274AED498004}"/>
                </a:ext>
              </a:extLst>
            </p:cNvPr>
            <p:cNvGrpSpPr/>
            <p:nvPr/>
          </p:nvGrpSpPr>
          <p:grpSpPr>
            <a:xfrm>
              <a:off x="119336" y="4721519"/>
              <a:ext cx="3391169" cy="1085641"/>
              <a:chOff x="738131" y="5385909"/>
              <a:chExt cx="3631109" cy="1162455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49EFE59C-1C07-3212-6E62-5750B60E6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131" y="5385909"/>
                <a:ext cx="3631109" cy="116245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DB0365F-5EF3-A5FE-BB1A-03BCF68AA264}"/>
                  </a:ext>
                </a:extLst>
              </p:cNvPr>
              <p:cNvSpPr/>
              <p:nvPr/>
            </p:nvSpPr>
            <p:spPr>
              <a:xfrm>
                <a:off x="2999656" y="6237312"/>
                <a:ext cx="615368" cy="2552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+mj-lt"/>
                  <a:ea typeface="+mj-ea"/>
                </a:endParaRPr>
              </a:p>
            </p:txBody>
          </p:sp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D1E8839-CFEE-3229-3994-3219C134944B}"/>
                </a:ext>
              </a:extLst>
            </p:cNvPr>
            <p:cNvSpPr txBox="1"/>
            <p:nvPr/>
          </p:nvSpPr>
          <p:spPr>
            <a:xfrm>
              <a:off x="1882596" y="5502433"/>
              <a:ext cx="288032" cy="2880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2.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3DD701EC-5B1C-DE10-3BFB-6FE1B30F5955}"/>
              </a:ext>
            </a:extLst>
          </p:cNvPr>
          <p:cNvGrpSpPr/>
          <p:nvPr/>
        </p:nvGrpSpPr>
        <p:grpSpPr>
          <a:xfrm>
            <a:off x="88887" y="4632645"/>
            <a:ext cx="3182505" cy="2148215"/>
            <a:chOff x="3968193" y="2678368"/>
            <a:chExt cx="3524600" cy="244827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708823C-E258-883D-3B21-693571250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718" b="58702"/>
            <a:stretch/>
          </p:blipFill>
          <p:spPr>
            <a:xfrm>
              <a:off x="3968193" y="2678368"/>
              <a:ext cx="3524600" cy="2448272"/>
            </a:xfrm>
            <a:prstGeom prst="rect">
              <a:avLst/>
            </a:prstGeom>
          </p:spPr>
        </p:pic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E438A4D-7126-A52A-C3F1-017638EB29B3}"/>
                </a:ext>
              </a:extLst>
            </p:cNvPr>
            <p:cNvSpPr txBox="1"/>
            <p:nvPr/>
          </p:nvSpPr>
          <p:spPr>
            <a:xfrm>
              <a:off x="5665633" y="4581129"/>
              <a:ext cx="288032" cy="3156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3.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C645824-AD42-DE88-98BA-9BA6C9AD7066}"/>
                </a:ext>
              </a:extLst>
            </p:cNvPr>
            <p:cNvSpPr/>
            <p:nvPr/>
          </p:nvSpPr>
          <p:spPr>
            <a:xfrm>
              <a:off x="6010117" y="4644367"/>
              <a:ext cx="1310019" cy="2247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22A24BFE-3447-89DE-DDAC-0EF5AEB1C95F}"/>
              </a:ext>
            </a:extLst>
          </p:cNvPr>
          <p:cNvGrpSpPr/>
          <p:nvPr/>
        </p:nvGrpSpPr>
        <p:grpSpPr>
          <a:xfrm>
            <a:off x="3469087" y="2327380"/>
            <a:ext cx="2689758" cy="1531835"/>
            <a:chOff x="4151784" y="5189609"/>
            <a:chExt cx="2689758" cy="1531835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C8992B45-2FAC-736B-B9A9-73D22F4B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4" y="5189609"/>
              <a:ext cx="2689758" cy="1531835"/>
            </a:xfrm>
            <a:prstGeom prst="rect">
              <a:avLst/>
            </a:prstGeom>
          </p:spPr>
        </p:pic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80526CA-FED1-8BEB-679D-EEADF24597C9}"/>
                </a:ext>
              </a:extLst>
            </p:cNvPr>
            <p:cNvSpPr/>
            <p:nvPr/>
          </p:nvSpPr>
          <p:spPr>
            <a:xfrm>
              <a:off x="4213485" y="5442681"/>
              <a:ext cx="226332" cy="2185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A168CD8-1459-A3E9-EEAA-E6F54C39CC92}"/>
                </a:ext>
              </a:extLst>
            </p:cNvPr>
            <p:cNvSpPr txBox="1"/>
            <p:nvPr/>
          </p:nvSpPr>
          <p:spPr>
            <a:xfrm>
              <a:off x="4213485" y="5721730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4.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C336EF2-3885-D54C-C310-C2F5896C4F08}"/>
              </a:ext>
            </a:extLst>
          </p:cNvPr>
          <p:cNvGrpSpPr/>
          <p:nvPr/>
        </p:nvGrpSpPr>
        <p:grpSpPr>
          <a:xfrm>
            <a:off x="3468650" y="3956803"/>
            <a:ext cx="3206934" cy="1336014"/>
            <a:chOff x="7718679" y="2814612"/>
            <a:chExt cx="3506375" cy="1346448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2DB8DE1A-D360-4ACA-80D1-8B084771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8679" y="2814612"/>
              <a:ext cx="3506375" cy="1346448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AA083C-A7C8-6D96-2FDF-958F3FEFD96D}"/>
                </a:ext>
              </a:extLst>
            </p:cNvPr>
            <p:cNvSpPr/>
            <p:nvPr/>
          </p:nvSpPr>
          <p:spPr>
            <a:xfrm>
              <a:off x="8184232" y="3483783"/>
              <a:ext cx="2880320" cy="2185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2F8C074-59CC-14BD-FF79-8A0A8728A4A5}"/>
                </a:ext>
              </a:extLst>
            </p:cNvPr>
            <p:cNvSpPr txBox="1"/>
            <p:nvPr/>
          </p:nvSpPr>
          <p:spPr>
            <a:xfrm>
              <a:off x="7952345" y="3793206"/>
              <a:ext cx="2880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5.</a:t>
              </a:r>
              <a:endParaRPr lang="zh-TW" altLang="en-US" sz="1200">
                <a:solidFill>
                  <a:srgbClr val="FF0000"/>
                </a:solidFill>
                <a:latin typeface="+mj-lt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032DBB54-1E11-D950-39A3-124974E23D28}"/>
              </a:ext>
            </a:extLst>
          </p:cNvPr>
          <p:cNvGrpSpPr/>
          <p:nvPr/>
        </p:nvGrpSpPr>
        <p:grpSpPr>
          <a:xfrm>
            <a:off x="3476601" y="5335529"/>
            <a:ext cx="2858491" cy="1445331"/>
            <a:chOff x="7893729" y="4459220"/>
            <a:chExt cx="2957657" cy="1684405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544029B7-3CF1-6160-DF4F-2580E55A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3729" y="4459220"/>
              <a:ext cx="2957657" cy="1684405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9377D0F-CF55-78A2-2B5C-D31E9D80C059}"/>
                </a:ext>
              </a:extLst>
            </p:cNvPr>
            <p:cNvSpPr/>
            <p:nvPr/>
          </p:nvSpPr>
          <p:spPr>
            <a:xfrm>
              <a:off x="7976588" y="5106093"/>
              <a:ext cx="2799932" cy="2671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B9B0D069-48F7-97B2-8F2D-99C4140BA202}"/>
                </a:ext>
              </a:extLst>
            </p:cNvPr>
            <p:cNvSpPr txBox="1"/>
            <p:nvPr/>
          </p:nvSpPr>
          <p:spPr>
            <a:xfrm>
              <a:off x="8096361" y="5400759"/>
              <a:ext cx="519920" cy="3228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完成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C7698DE9-3FC2-2224-E3FC-A2B9607A60CE}"/>
              </a:ext>
            </a:extLst>
          </p:cNvPr>
          <p:cNvGrpSpPr/>
          <p:nvPr/>
        </p:nvGrpSpPr>
        <p:grpSpPr>
          <a:xfrm>
            <a:off x="6364598" y="2468520"/>
            <a:ext cx="5246767" cy="1156853"/>
            <a:chOff x="4600833" y="2685084"/>
            <a:chExt cx="7011289" cy="1487831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E7AFA62E-0F47-A544-0B62-161F3AB7C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9810" t="15108" r="32430" b="53484"/>
            <a:stretch/>
          </p:blipFill>
          <p:spPr>
            <a:xfrm>
              <a:off x="4600833" y="2689834"/>
              <a:ext cx="3283815" cy="1479516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68B32026-77F3-A866-7713-E2E37711E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975" t="15477" r="50452" b="61993"/>
            <a:stretch/>
          </p:blipFill>
          <p:spPr>
            <a:xfrm>
              <a:off x="7884648" y="2685084"/>
              <a:ext cx="3727474" cy="1487831"/>
            </a:xfrm>
            <a:prstGeom prst="rect">
              <a:avLst/>
            </a:prstGeom>
          </p:spPr>
        </p:pic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1341CAA-B10A-145B-FC20-97E7928CF0F3}"/>
                </a:ext>
              </a:extLst>
            </p:cNvPr>
            <p:cNvSpPr/>
            <p:nvPr/>
          </p:nvSpPr>
          <p:spPr>
            <a:xfrm>
              <a:off x="9480376" y="3789040"/>
              <a:ext cx="2131746" cy="2215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+mj-lt"/>
                <a:ea typeface="+mj-ea"/>
              </a:endParaRPr>
            </a:p>
          </p:txBody>
        </p: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55CF73A1-08C6-C335-735D-E2EBB7386504}"/>
                </a:ext>
              </a:extLst>
            </p:cNvPr>
            <p:cNvCxnSpPr>
              <a:cxnSpLocks/>
            </p:cNvCxnSpPr>
            <p:nvPr/>
          </p:nvCxnSpPr>
          <p:spPr>
            <a:xfrm>
              <a:off x="7563841" y="3573016"/>
              <a:ext cx="39475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5187B703-B7E9-B367-0039-F23720179639}"/>
                </a:ext>
              </a:extLst>
            </p:cNvPr>
            <p:cNvSpPr txBox="1"/>
            <p:nvPr/>
          </p:nvSpPr>
          <p:spPr>
            <a:xfrm>
              <a:off x="6998073" y="3736598"/>
              <a:ext cx="1452345" cy="356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latin typeface="+mj-lt"/>
                  <a:ea typeface="+mj-ea"/>
                  <a:cs typeface="Arial" panose="020B0604020202020204" pitchFamily="34" charset="0"/>
                </a:rPr>
                <a:t>建立儲存庫</a:t>
              </a:r>
            </a:p>
          </p:txBody>
        </p:sp>
      </p:grp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788EC049-617F-DEAF-D6AF-EDF0947D5E5E}"/>
              </a:ext>
            </a:extLst>
          </p:cNvPr>
          <p:cNvCxnSpPr>
            <a:cxnSpLocks/>
          </p:cNvCxnSpPr>
          <p:nvPr/>
        </p:nvCxnSpPr>
        <p:spPr>
          <a:xfrm flipH="1">
            <a:off x="6096000" y="3526214"/>
            <a:ext cx="4464496" cy="1075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2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4ECF8-DA62-9DA6-B144-236FA1DF0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633910D-5460-7F71-302B-F242E35DC140}"/>
              </a:ext>
            </a:extLst>
          </p:cNvPr>
          <p:cNvSpPr txBox="1"/>
          <p:nvPr/>
        </p:nvSpPr>
        <p:spPr>
          <a:xfrm>
            <a:off x="580239" y="1392685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ea typeface="+mj-ea"/>
                <a:cs typeface="Arial" panose="020B0604020202020204" pitchFamily="34" charset="0"/>
              </a:rPr>
              <a:t>推送儲存庫</a:t>
            </a:r>
            <a:endParaRPr lang="en-US" altLang="zh-TW" sz="240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64F8FB42-0200-8ACE-A3E1-D2DAEC53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>
                <a:latin typeface="+mn-lt"/>
                <a:ea typeface="+mj-ea"/>
              </a:rPr>
              <a:t>Pycharm</a:t>
            </a:r>
            <a:r>
              <a:rPr lang="zh-TW" altLang="en-US">
                <a:latin typeface="+mn-lt"/>
                <a:ea typeface="+mj-ea"/>
              </a:rPr>
              <a:t>推送儲存庫</a:t>
            </a:r>
            <a:r>
              <a:rPr lang="en-US" altLang="zh-TW">
                <a:latin typeface="+mn-lt"/>
                <a:ea typeface="+mj-ea"/>
              </a:rPr>
              <a:t>-1</a:t>
            </a:r>
            <a:endParaRPr lang="zh-TW" altLang="en-US">
              <a:latin typeface="+mn-lt"/>
              <a:ea typeface="+mj-ea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FACA5F5-7731-16C4-F7DE-693AD07D814C}"/>
              </a:ext>
            </a:extLst>
          </p:cNvPr>
          <p:cNvGrpSpPr/>
          <p:nvPr/>
        </p:nvGrpSpPr>
        <p:grpSpPr>
          <a:xfrm>
            <a:off x="695400" y="1980738"/>
            <a:ext cx="8856984" cy="4760772"/>
            <a:chOff x="1904323" y="2173628"/>
            <a:chExt cx="8685534" cy="466861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13DBA92-7276-1D75-0849-A970EBC0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544" y="2173628"/>
              <a:ext cx="8598313" cy="466861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53B29B-6A22-FAA0-C066-9519C0D042A1}"/>
                </a:ext>
              </a:extLst>
            </p:cNvPr>
            <p:cNvSpPr/>
            <p:nvPr/>
          </p:nvSpPr>
          <p:spPr>
            <a:xfrm>
              <a:off x="2135560" y="2852936"/>
              <a:ext cx="864097" cy="792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F5243A-1D1C-75B7-580F-60321E4D2869}"/>
                </a:ext>
              </a:extLst>
            </p:cNvPr>
            <p:cNvSpPr/>
            <p:nvPr/>
          </p:nvSpPr>
          <p:spPr>
            <a:xfrm>
              <a:off x="2063553" y="6453336"/>
              <a:ext cx="36004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+mj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1F7E449-DF1F-9E53-E060-8F23487F6893}"/>
                </a:ext>
              </a:extLst>
            </p:cNvPr>
            <p:cNvSpPr/>
            <p:nvPr/>
          </p:nvSpPr>
          <p:spPr>
            <a:xfrm>
              <a:off x="2063553" y="5027609"/>
              <a:ext cx="216023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+mj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B97695C-67C9-21D6-34EC-7F8AB903D2BE}"/>
                </a:ext>
              </a:extLst>
            </p:cNvPr>
            <p:cNvSpPr/>
            <p:nvPr/>
          </p:nvSpPr>
          <p:spPr>
            <a:xfrm>
              <a:off x="2423593" y="6453336"/>
              <a:ext cx="648071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ea typeface="+mj-ea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699CE9F-1510-7C2F-27BD-EB569C27FA75}"/>
                </a:ext>
              </a:extLst>
            </p:cNvPr>
            <p:cNvSpPr txBox="1"/>
            <p:nvPr/>
          </p:nvSpPr>
          <p:spPr>
            <a:xfrm>
              <a:off x="2360002" y="5027609"/>
              <a:ext cx="1380288" cy="27163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留下的訊息</a:t>
              </a:r>
              <a:r>
                <a:rPr lang="en-US" altLang="zh-TW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(</a:t>
              </a:r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必填</a:t>
              </a:r>
              <a:r>
                <a:rPr lang="en-US" altLang="zh-TW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)</a:t>
              </a:r>
              <a:endParaRPr lang="zh-TW" altLang="en-US" sz="1200">
                <a:solidFill>
                  <a:srgbClr val="FF0000"/>
                </a:solidFill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F1C6FF2-D30B-77B7-754F-0EE958207D8B}"/>
                </a:ext>
              </a:extLst>
            </p:cNvPr>
            <p:cNvSpPr txBox="1"/>
            <p:nvPr/>
          </p:nvSpPr>
          <p:spPr>
            <a:xfrm>
              <a:off x="1904323" y="6142241"/>
              <a:ext cx="519270" cy="276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提交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E4BBBC4-11A2-4B04-7454-C9A38626483A}"/>
                </a:ext>
              </a:extLst>
            </p:cNvPr>
            <p:cNvSpPr txBox="1"/>
            <p:nvPr/>
          </p:nvSpPr>
          <p:spPr>
            <a:xfrm>
              <a:off x="2510814" y="6130708"/>
              <a:ext cx="9928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提交並推送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FEBF977A-2F68-EAB1-04E1-5109A137201B}"/>
                </a:ext>
              </a:extLst>
            </p:cNvPr>
            <p:cNvSpPr txBox="1"/>
            <p:nvPr/>
          </p:nvSpPr>
          <p:spPr>
            <a:xfrm>
              <a:off x="3086878" y="2910858"/>
              <a:ext cx="16409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勾選</a:t>
              </a:r>
              <a:r>
                <a:rPr lang="en-US" altLang="zh-TW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change</a:t>
              </a:r>
              <a:r>
                <a:rPr lang="zh-TW" altLang="en-US" sz="1200">
                  <a:solidFill>
                    <a:srgbClr val="FF0000"/>
                  </a:solidFill>
                  <a:ea typeface="+mj-ea"/>
                  <a:cs typeface="Arial" panose="020B0604020202020204" pitchFamily="34" charset="0"/>
                </a:rPr>
                <a:t>過的檔案</a:t>
              </a:r>
              <a:endParaRPr lang="en-US" altLang="zh-TW" sz="1200">
                <a:solidFill>
                  <a:srgbClr val="FF0000"/>
                </a:solidFill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808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525F-0E9C-CCCB-D1B0-A37C1D39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20ECCB6-7D2C-91A7-33FD-1B0AD76298DC}"/>
              </a:ext>
            </a:extLst>
          </p:cNvPr>
          <p:cNvSpPr txBox="1"/>
          <p:nvPr/>
        </p:nvSpPr>
        <p:spPr>
          <a:xfrm>
            <a:off x="580239" y="1392685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推送之後就會上傳</a:t>
            </a: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gitea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60D63DFD-48BF-05F5-D83D-6A89419B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 dirty="0" err="1">
                <a:ea typeface="+mj-ea"/>
              </a:rPr>
              <a:t>Pycharm</a:t>
            </a:r>
            <a:r>
              <a:rPr lang="zh-TW" altLang="en-US" dirty="0">
                <a:ea typeface="+mj-ea"/>
              </a:rPr>
              <a:t>推送儲存庫</a:t>
            </a:r>
            <a:r>
              <a:rPr lang="en-US" altLang="zh-TW" dirty="0">
                <a:ea typeface="+mj-ea"/>
              </a:rPr>
              <a:t>-2</a:t>
            </a:r>
            <a:endParaRPr lang="zh-TW" altLang="en-US" dirty="0">
              <a:ea typeface="+mj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1ED72A-08BA-6615-8C19-8E9093EE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7" y="2624452"/>
            <a:ext cx="5487343" cy="3601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31BF82D-B08E-CB47-E351-21C93FCFB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8" t="15109" r="19878" b="50000"/>
          <a:stretch/>
        </p:blipFill>
        <p:spPr>
          <a:xfrm>
            <a:off x="6600056" y="2132856"/>
            <a:ext cx="5040560" cy="15361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5A297C-F465-CF0A-4461-977490C3716D}"/>
              </a:ext>
            </a:extLst>
          </p:cNvPr>
          <p:cNvSpPr/>
          <p:nvPr/>
        </p:nvSpPr>
        <p:spPr>
          <a:xfrm>
            <a:off x="4655839" y="5923337"/>
            <a:ext cx="761667" cy="258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222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F75B-5C2E-0F34-14D3-32E1E95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Git GUI</a:t>
            </a:r>
            <a:r>
              <a:rPr lang="zh-TW" altLang="en-US" dirty="0">
                <a:latin typeface="+mn-lt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379518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C09A1-8698-45A2-8246-F508D486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sz="4800" dirty="0">
                <a:latin typeface="+mj-lt"/>
                <a:ea typeface="+mj-ea"/>
                <a:cs typeface="Arial" panose="020B0604020202020204" pitchFamily="34" charset="0"/>
              </a:rPr>
              <a:t>GUI</a:t>
            </a:r>
            <a:r>
              <a:rPr lang="zh-TW" altLang="en-US" dirty="0"/>
              <a:t>教學</a:t>
            </a:r>
            <a:r>
              <a:rPr lang="en-US" altLang="zh-TW" dirty="0"/>
              <a:t>-1(</a:t>
            </a:r>
            <a:r>
              <a:rPr lang="zh-TW" altLang="en-US" dirty="0"/>
              <a:t>未連接儲存庫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F58DF0-F485-4207-8A7C-72DCCEF85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8" t="13891" r="5323" b="10185"/>
          <a:stretch/>
        </p:blipFill>
        <p:spPr>
          <a:xfrm>
            <a:off x="610936" y="3116974"/>
            <a:ext cx="2629421" cy="216657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E10EC66-A58C-44D1-990E-8C366930C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04" y="3116974"/>
            <a:ext cx="3019494" cy="22122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A233EA-469D-453D-9647-647EB35BC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626" y="3284984"/>
            <a:ext cx="3843157" cy="20442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0F016B-62C6-4347-8CED-75E4F8EF1268}"/>
              </a:ext>
            </a:extLst>
          </p:cNvPr>
          <p:cNvSpPr/>
          <p:nvPr/>
        </p:nvSpPr>
        <p:spPr>
          <a:xfrm>
            <a:off x="637655" y="4472796"/>
            <a:ext cx="920620" cy="10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B4A8D5-192F-4228-8E4E-3564F969A5F1}"/>
              </a:ext>
            </a:extLst>
          </p:cNvPr>
          <p:cNvSpPr/>
          <p:nvPr/>
        </p:nvSpPr>
        <p:spPr>
          <a:xfrm>
            <a:off x="4665370" y="3511743"/>
            <a:ext cx="920620" cy="10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8C2A66-A703-4102-99D2-C3D100558565}"/>
              </a:ext>
            </a:extLst>
          </p:cNvPr>
          <p:cNvSpPr/>
          <p:nvPr/>
        </p:nvSpPr>
        <p:spPr>
          <a:xfrm>
            <a:off x="10301059" y="3766780"/>
            <a:ext cx="434891" cy="123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D51A97D-7F1C-467B-9F60-3270380C7E4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58275" y="3619594"/>
            <a:ext cx="2391209" cy="9071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98F4E32-CF50-4499-A8F7-46C0261F6AA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85990" y="3565669"/>
            <a:ext cx="2618253" cy="201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AF28634-62C5-4754-B2B8-3D6BA2F7D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12440"/>
              </p:ext>
            </p:extLst>
          </p:nvPr>
        </p:nvGraphicFramePr>
        <p:xfrm>
          <a:off x="8149813" y="3991738"/>
          <a:ext cx="207347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3470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BEA760-2F8D-4288-92C6-A1A46D4E5CFA}"/>
              </a:ext>
            </a:extLst>
          </p:cNvPr>
          <p:cNvSpPr txBox="1"/>
          <p:nvPr/>
        </p:nvSpPr>
        <p:spPr>
          <a:xfrm>
            <a:off x="624728" y="4706176"/>
            <a:ext cx="157289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 GUI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B921F3-60BA-479F-841B-054249F77FBE}"/>
              </a:ext>
            </a:extLst>
          </p:cNvPr>
          <p:cNvGrpSpPr/>
          <p:nvPr/>
        </p:nvGrpSpPr>
        <p:grpSpPr>
          <a:xfrm>
            <a:off x="137907" y="4362578"/>
            <a:ext cx="373310" cy="360726"/>
            <a:chOff x="1420472" y="2096005"/>
            <a:chExt cx="373310" cy="360726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DB6CCE2-EEBE-473F-81B6-D5CCB109F407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2">
              <a:extLst>
                <a:ext uri="{FF2B5EF4-FFF2-40B4-BE49-F238E27FC236}">
                  <a16:creationId xmlns:a16="http://schemas.microsoft.com/office/drawing/2014/main" id="{80A41312-5509-41F0-A915-E72A25FD3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6CA687B-3507-41D9-AF24-435E530BE9CA}"/>
              </a:ext>
            </a:extLst>
          </p:cNvPr>
          <p:cNvGrpSpPr/>
          <p:nvPr/>
        </p:nvGrpSpPr>
        <p:grpSpPr>
          <a:xfrm>
            <a:off x="4667684" y="3068274"/>
            <a:ext cx="373310" cy="360726"/>
            <a:chOff x="1420472" y="2096005"/>
            <a:chExt cx="373310" cy="360726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BD1844F-6319-4554-8337-B83988A3BC36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2">
              <a:extLst>
                <a:ext uri="{FF2B5EF4-FFF2-40B4-BE49-F238E27FC236}">
                  <a16:creationId xmlns:a16="http://schemas.microsoft.com/office/drawing/2014/main" id="{A4788A2D-6944-4364-AD4F-07040E790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2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CCFB3D8-7661-42BD-813F-488504F82F34}"/>
              </a:ext>
            </a:extLst>
          </p:cNvPr>
          <p:cNvGrpSpPr/>
          <p:nvPr/>
        </p:nvGrpSpPr>
        <p:grpSpPr>
          <a:xfrm>
            <a:off x="10298084" y="3345519"/>
            <a:ext cx="373310" cy="360726"/>
            <a:chOff x="1420472" y="2096005"/>
            <a:chExt cx="373310" cy="360726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C7FBC2D-9968-42DA-BE47-6DB3F524B0BE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">
              <a:extLst>
                <a:ext uri="{FF2B5EF4-FFF2-40B4-BE49-F238E27FC236}">
                  <a16:creationId xmlns:a16="http://schemas.microsoft.com/office/drawing/2014/main" id="{099BDE7C-20EB-4FDE-A57B-95648646C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3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8C38CB3-AB47-4437-8D4B-AC16E991F07C}"/>
              </a:ext>
            </a:extLst>
          </p:cNvPr>
          <p:cNvCxnSpPr>
            <a:cxnSpLocks/>
          </p:cNvCxnSpPr>
          <p:nvPr/>
        </p:nvCxnSpPr>
        <p:spPr>
          <a:xfrm flipH="1">
            <a:off x="8415737" y="3919180"/>
            <a:ext cx="2030426" cy="1215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93B8F4-BDA2-4248-9730-57491B3C9061}"/>
              </a:ext>
            </a:extLst>
          </p:cNvPr>
          <p:cNvSpPr txBox="1"/>
          <p:nvPr/>
        </p:nvSpPr>
        <p:spPr>
          <a:xfrm>
            <a:off x="9622452" y="3991738"/>
            <a:ext cx="1794231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選擇專案資料夾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15166F8-D110-486E-B559-5143E367C8EB}"/>
              </a:ext>
            </a:extLst>
          </p:cNvPr>
          <p:cNvSpPr txBox="1"/>
          <p:nvPr/>
        </p:nvSpPr>
        <p:spPr>
          <a:xfrm>
            <a:off x="609600" y="1672262"/>
            <a:ext cx="10807083" cy="907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若資料夾沒有連結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git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儲存庫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使用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git GUI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將資料夾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push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到</a:t>
            </a:r>
            <a:r>
              <a:rPr lang="en-US" altLang="zh-TW" sz="2400" dirty="0" err="1">
                <a:latin typeface="+mj-lt"/>
                <a:ea typeface="+mj-ea"/>
                <a:cs typeface="Arial" panose="020B0604020202020204" pitchFamily="34" charset="0"/>
              </a:rPr>
              <a:t>gitea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上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7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DE8F5A26-E697-42C8-9614-05538C5F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396" y="1353572"/>
            <a:ext cx="3860903" cy="1700088"/>
          </a:xfrm>
          <a:prstGeom prst="rect">
            <a:avLst/>
          </a:prstGeom>
        </p:spPr>
      </p:pic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F90A9868-6662-4C1F-90A8-DC520548236E}"/>
              </a:ext>
            </a:extLst>
          </p:cNvPr>
          <p:cNvCxnSpPr>
            <a:cxnSpLocks/>
          </p:cNvCxnSpPr>
          <p:nvPr/>
        </p:nvCxnSpPr>
        <p:spPr>
          <a:xfrm flipH="1" flipV="1">
            <a:off x="7056133" y="1956265"/>
            <a:ext cx="1436915" cy="470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9CAD4FE-731E-47FE-B8F4-C43D99D75A35}"/>
              </a:ext>
            </a:extLst>
          </p:cNvPr>
          <p:cNvCxnSpPr>
            <a:cxnSpLocks/>
          </p:cNvCxnSpPr>
          <p:nvPr/>
        </p:nvCxnSpPr>
        <p:spPr>
          <a:xfrm flipH="1" flipV="1">
            <a:off x="6810561" y="2286143"/>
            <a:ext cx="1682487" cy="249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2E302B8-91A5-4C58-86CD-D58AD7D2BCB7}"/>
              </a:ext>
            </a:extLst>
          </p:cNvPr>
          <p:cNvCxnSpPr>
            <a:cxnSpLocks/>
          </p:cNvCxnSpPr>
          <p:nvPr/>
        </p:nvCxnSpPr>
        <p:spPr>
          <a:xfrm flipH="1" flipV="1">
            <a:off x="7098593" y="2638931"/>
            <a:ext cx="1394455" cy="139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22E446E-5FBF-4A60-B778-089E341DDF07}"/>
              </a:ext>
            </a:extLst>
          </p:cNvPr>
          <p:cNvCxnSpPr>
            <a:cxnSpLocks/>
          </p:cNvCxnSpPr>
          <p:nvPr/>
        </p:nvCxnSpPr>
        <p:spPr>
          <a:xfrm flipH="1">
            <a:off x="7056133" y="2871370"/>
            <a:ext cx="1436914" cy="49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703ADABC-D306-49A4-B96D-ABC6D43EE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086324"/>
              </p:ext>
            </p:extLst>
          </p:nvPr>
        </p:nvGraphicFramePr>
        <p:xfrm>
          <a:off x="5946515" y="1728835"/>
          <a:ext cx="126896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963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看有無變動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2828F15C-F904-4AA9-B48D-89FB9C3BC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32065"/>
              </p:ext>
            </p:extLst>
          </p:nvPr>
        </p:nvGraphicFramePr>
        <p:xfrm>
          <a:off x="5962639" y="2120059"/>
          <a:ext cx="126896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963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確認變動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CDDE4518-B626-4238-911C-99D7FA430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63818"/>
              </p:ext>
            </p:extLst>
          </p:nvPr>
        </p:nvGraphicFramePr>
        <p:xfrm>
          <a:off x="5892536" y="2443354"/>
          <a:ext cx="141923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38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這次變動原因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4D25D518-6197-469C-A52A-43C17E49E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88540"/>
              </p:ext>
            </p:extLst>
          </p:nvPr>
        </p:nvGraphicFramePr>
        <p:xfrm>
          <a:off x="5910593" y="2740477"/>
          <a:ext cx="141923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38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推送至</a:t>
                      </a:r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Git</a:t>
                      </a:r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D7DED17-99E0-45B6-9020-F1D395A7087F}"/>
              </a:ext>
            </a:extLst>
          </p:cNvPr>
          <p:cNvCxnSpPr>
            <a:cxnSpLocks/>
          </p:cNvCxnSpPr>
          <p:nvPr/>
        </p:nvCxnSpPr>
        <p:spPr>
          <a:xfrm>
            <a:off x="9096428" y="2549826"/>
            <a:ext cx="334681" cy="561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DAE73972-66D8-47BA-AAFA-72100651C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63478"/>
              </p:ext>
            </p:extLst>
          </p:nvPr>
        </p:nvGraphicFramePr>
        <p:xfrm>
          <a:off x="8855045" y="3035105"/>
          <a:ext cx="141923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38">
                  <a:extLst>
                    <a:ext uri="{9D8B030D-6E8A-4147-A177-3AD203B41FA5}">
                      <a16:colId xmlns:a16="http://schemas.microsoft.com/office/drawing/2014/main" val="2135617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rgbClr val="FF0000"/>
                          </a:solidFill>
                        </a:rPr>
                        <a:t>填寫變動原因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920811"/>
                  </a:ext>
                </a:extLst>
              </a:tr>
            </a:tbl>
          </a:graphicData>
        </a:graphic>
      </p:graphicFrame>
      <p:sp>
        <p:nvSpPr>
          <p:cNvPr id="59" name="文字方塊 58">
            <a:extLst>
              <a:ext uri="{FF2B5EF4-FFF2-40B4-BE49-F238E27FC236}">
                <a16:creationId xmlns:a16="http://schemas.microsoft.com/office/drawing/2014/main" id="{625378E7-0789-4A19-9FDD-52A6CD1F5B2F}"/>
              </a:ext>
            </a:extLst>
          </p:cNvPr>
          <p:cNvSpPr txBox="1"/>
          <p:nvPr/>
        </p:nvSpPr>
        <p:spPr>
          <a:xfrm>
            <a:off x="5910593" y="1357701"/>
            <a:ext cx="139669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各按鈕作用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18B06687-630D-46B3-85A7-E6B9D71E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80" y="1484535"/>
            <a:ext cx="4478847" cy="2708920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80ECBF62-4931-4965-AA53-7B1E3CCB9A27}"/>
              </a:ext>
            </a:extLst>
          </p:cNvPr>
          <p:cNvSpPr txBox="1"/>
          <p:nvPr/>
        </p:nvSpPr>
        <p:spPr>
          <a:xfrm>
            <a:off x="481056" y="2157480"/>
            <a:ext cx="236034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會顯示有變更的檔案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4AECB03-CF76-49BC-A764-35F6FA6CE5A4}"/>
              </a:ext>
            </a:extLst>
          </p:cNvPr>
          <p:cNvSpPr/>
          <p:nvPr/>
        </p:nvSpPr>
        <p:spPr>
          <a:xfrm>
            <a:off x="481056" y="1955520"/>
            <a:ext cx="1003857" cy="159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89D1CC5-A4F6-473D-BEC9-25C2E3189BF1}"/>
              </a:ext>
            </a:extLst>
          </p:cNvPr>
          <p:cNvGrpSpPr/>
          <p:nvPr/>
        </p:nvGrpSpPr>
        <p:grpSpPr>
          <a:xfrm>
            <a:off x="1700938" y="2850966"/>
            <a:ext cx="373310" cy="360726"/>
            <a:chOff x="1420472" y="2096005"/>
            <a:chExt cx="373310" cy="360726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76F8337A-548A-4BC0-BF4C-6CEB2302B5D2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2">
              <a:extLst>
                <a:ext uri="{FF2B5EF4-FFF2-40B4-BE49-F238E27FC236}">
                  <a16:creationId xmlns:a16="http://schemas.microsoft.com/office/drawing/2014/main" id="{5BAEF464-58C2-40F8-AA14-4CB204278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4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F1A0446-4141-488B-BBEA-6C38E8CF8256}"/>
              </a:ext>
            </a:extLst>
          </p:cNvPr>
          <p:cNvSpPr txBox="1"/>
          <p:nvPr/>
        </p:nvSpPr>
        <p:spPr>
          <a:xfrm>
            <a:off x="2132986" y="3144294"/>
            <a:ext cx="208823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Stage Changed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A8A81FA-9314-4DE3-8F30-5E91E6577617}"/>
              </a:ext>
            </a:extLst>
          </p:cNvPr>
          <p:cNvSpPr/>
          <p:nvPr/>
        </p:nvSpPr>
        <p:spPr>
          <a:xfrm>
            <a:off x="1503685" y="3376799"/>
            <a:ext cx="570564" cy="136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8C5CC204-5B39-4D3A-8B9C-CEC84844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80" y="3927683"/>
            <a:ext cx="4499969" cy="2707482"/>
          </a:xfrm>
          <a:prstGeom prst="rect">
            <a:avLst/>
          </a:prstGeom>
        </p:spPr>
      </p:pic>
      <p:grpSp>
        <p:nvGrpSpPr>
          <p:cNvPr id="69" name="群組 68">
            <a:extLst>
              <a:ext uri="{FF2B5EF4-FFF2-40B4-BE49-F238E27FC236}">
                <a16:creationId xmlns:a16="http://schemas.microsoft.com/office/drawing/2014/main" id="{F91C7CA9-4C83-4DE5-81AF-18718522720D}"/>
              </a:ext>
            </a:extLst>
          </p:cNvPr>
          <p:cNvGrpSpPr/>
          <p:nvPr/>
        </p:nvGrpSpPr>
        <p:grpSpPr>
          <a:xfrm>
            <a:off x="1072153" y="5966818"/>
            <a:ext cx="373310" cy="360726"/>
            <a:chOff x="1420472" y="2096005"/>
            <a:chExt cx="373310" cy="360726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C6B04629-ECD8-420B-8E00-C2E0A32F1528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文字方塊 2">
              <a:extLst>
                <a:ext uri="{FF2B5EF4-FFF2-40B4-BE49-F238E27FC236}">
                  <a16:creationId xmlns:a16="http://schemas.microsoft.com/office/drawing/2014/main" id="{8639CB53-C75C-4908-A45C-CB775590B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5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79D603B-CE94-4FA6-826C-571CB3B41439}"/>
              </a:ext>
            </a:extLst>
          </p:cNvPr>
          <p:cNvSpPr txBox="1"/>
          <p:nvPr/>
        </p:nvSpPr>
        <p:spPr>
          <a:xfrm>
            <a:off x="1108629" y="6412330"/>
            <a:ext cx="3225547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輸入完訊息後 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Commit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C800156-97ED-4478-8F2B-0C12F787C0CD}"/>
              </a:ext>
            </a:extLst>
          </p:cNvPr>
          <p:cNvSpPr/>
          <p:nvPr/>
        </p:nvSpPr>
        <p:spPr>
          <a:xfrm>
            <a:off x="470686" y="5517590"/>
            <a:ext cx="974777" cy="13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495A7D9-8254-42BB-8B1C-A3878C5B7BA4}"/>
              </a:ext>
            </a:extLst>
          </p:cNvPr>
          <p:cNvSpPr/>
          <p:nvPr/>
        </p:nvSpPr>
        <p:spPr>
          <a:xfrm>
            <a:off x="2035559" y="5623999"/>
            <a:ext cx="706050" cy="285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F2E31D9-A903-41A5-9C8C-0161A3F1D978}"/>
              </a:ext>
            </a:extLst>
          </p:cNvPr>
          <p:cNvSpPr/>
          <p:nvPr/>
        </p:nvSpPr>
        <p:spPr>
          <a:xfrm>
            <a:off x="1517472" y="6089987"/>
            <a:ext cx="538993" cy="163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CEB29D77-D419-4D54-8D57-3D318CFCA596}"/>
              </a:ext>
            </a:extLst>
          </p:cNvPr>
          <p:cNvSpPr txBox="1"/>
          <p:nvPr/>
        </p:nvSpPr>
        <p:spPr>
          <a:xfrm>
            <a:off x="470686" y="5094094"/>
            <a:ext cx="156487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檔案會跳下來</a:t>
            </a: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D2385287-CF9F-4EF9-9179-8BF778068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52" y="3630950"/>
            <a:ext cx="4933065" cy="2969738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F9D3E52E-129D-4532-A683-4495797DE4B9}"/>
              </a:ext>
            </a:extLst>
          </p:cNvPr>
          <p:cNvSpPr txBox="1"/>
          <p:nvPr/>
        </p:nvSpPr>
        <p:spPr>
          <a:xfrm>
            <a:off x="6804265" y="6356340"/>
            <a:ext cx="1128455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79E1F465-CEE7-4BDD-A557-40C64CFFAE64}"/>
              </a:ext>
            </a:extLst>
          </p:cNvPr>
          <p:cNvGrpSpPr/>
          <p:nvPr/>
        </p:nvGrpSpPr>
        <p:grpSpPr>
          <a:xfrm>
            <a:off x="6358948" y="6199024"/>
            <a:ext cx="373310" cy="360726"/>
            <a:chOff x="1420472" y="2096005"/>
            <a:chExt cx="373310" cy="360726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C1E8987E-18AB-4B55-BE5F-EECEAB13F5E2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2">
              <a:extLst>
                <a:ext uri="{FF2B5EF4-FFF2-40B4-BE49-F238E27FC236}">
                  <a16:creationId xmlns:a16="http://schemas.microsoft.com/office/drawing/2014/main" id="{35A7EC8F-FA85-425B-AFB6-E36343B82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6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D5F4AC3A-B88C-47F3-9DE5-E404674B009C}"/>
              </a:ext>
            </a:extLst>
          </p:cNvPr>
          <p:cNvSpPr/>
          <p:nvPr/>
        </p:nvSpPr>
        <p:spPr>
          <a:xfrm>
            <a:off x="6829499" y="6117164"/>
            <a:ext cx="538993" cy="163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0" name="標題 1">
            <a:extLst>
              <a:ext uri="{FF2B5EF4-FFF2-40B4-BE49-F238E27FC236}">
                <a16:creationId xmlns:a16="http://schemas.microsoft.com/office/drawing/2014/main" id="{FFB703A5-C71A-4E04-B37D-4AB76CDB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sz="4800" dirty="0">
                <a:latin typeface="+mj-lt"/>
                <a:ea typeface="+mj-ea"/>
                <a:cs typeface="Arial" panose="020B0604020202020204" pitchFamily="34" charset="0"/>
              </a:rPr>
              <a:t>GUI</a:t>
            </a:r>
            <a:r>
              <a:rPr lang="zh-TW" altLang="en-US" dirty="0"/>
              <a:t>教學</a:t>
            </a:r>
            <a:r>
              <a:rPr lang="en-US" altLang="zh-TW" dirty="0"/>
              <a:t>-1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998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F34AFBC1-152B-4355-A19E-797DB2DD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745481"/>
            <a:ext cx="3380375" cy="278994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7EB006F1-CB59-4C40-9936-5FB0FB6B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56" y="2129546"/>
            <a:ext cx="4841263" cy="127442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DB732C0B-07E2-407E-A602-770057EE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939" y="5141780"/>
            <a:ext cx="3544613" cy="1624865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CF200C7D-C268-47E6-90C4-FD96E7672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5141780"/>
            <a:ext cx="4569045" cy="1184971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6F00970-4363-4760-AC9D-B02CDFD4A24D}"/>
              </a:ext>
            </a:extLst>
          </p:cNvPr>
          <p:cNvSpPr/>
          <p:nvPr/>
        </p:nvSpPr>
        <p:spPr>
          <a:xfrm>
            <a:off x="7810132" y="3455762"/>
            <a:ext cx="2448272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DA2FD73-2B9E-4F97-B614-67D7DBB32A0C}"/>
              </a:ext>
            </a:extLst>
          </p:cNvPr>
          <p:cNvSpPr/>
          <p:nvPr/>
        </p:nvSpPr>
        <p:spPr>
          <a:xfrm>
            <a:off x="2291086" y="3141941"/>
            <a:ext cx="1356642" cy="158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8D66400-9205-46A3-AB81-FDA03BDF59BF}"/>
              </a:ext>
            </a:extLst>
          </p:cNvPr>
          <p:cNvSpPr txBox="1"/>
          <p:nvPr/>
        </p:nvSpPr>
        <p:spPr>
          <a:xfrm>
            <a:off x="7810132" y="2941507"/>
            <a:ext cx="2218117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複製一份貼到這裡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F1B4BC85-4E25-4ED8-BF54-CBC2C56A6756}"/>
              </a:ext>
            </a:extLst>
          </p:cNvPr>
          <p:cNvCxnSpPr>
            <a:cxnSpLocks/>
            <a:stCxn id="53" idx="3"/>
            <a:endCxn id="28" idx="1"/>
          </p:cNvCxnSpPr>
          <p:nvPr/>
        </p:nvCxnSpPr>
        <p:spPr>
          <a:xfrm>
            <a:off x="3647728" y="3221184"/>
            <a:ext cx="4162404" cy="3065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9E749F8-2C7C-4CC8-8B3C-E44E851137FF}"/>
              </a:ext>
            </a:extLst>
          </p:cNvPr>
          <p:cNvSpPr txBox="1"/>
          <p:nvPr/>
        </p:nvSpPr>
        <p:spPr>
          <a:xfrm>
            <a:off x="9800411" y="3858840"/>
            <a:ext cx="1080120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B6F7B37-93B6-44F4-9F96-6F9D43E4E5F2}"/>
              </a:ext>
            </a:extLst>
          </p:cNvPr>
          <p:cNvSpPr/>
          <p:nvPr/>
        </p:nvSpPr>
        <p:spPr>
          <a:xfrm>
            <a:off x="9754348" y="4302491"/>
            <a:ext cx="504056" cy="150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232473-D913-42DE-9575-05F3A2D03B4C}"/>
              </a:ext>
            </a:extLst>
          </p:cNvPr>
          <p:cNvGrpSpPr/>
          <p:nvPr/>
        </p:nvGrpSpPr>
        <p:grpSpPr>
          <a:xfrm>
            <a:off x="7393322" y="2945810"/>
            <a:ext cx="373310" cy="360726"/>
            <a:chOff x="1420472" y="2096005"/>
            <a:chExt cx="373310" cy="360726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197475EB-95FF-44C2-84C7-4DAC2DD6FEF2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2">
              <a:extLst>
                <a:ext uri="{FF2B5EF4-FFF2-40B4-BE49-F238E27FC236}">
                  <a16:creationId xmlns:a16="http://schemas.microsoft.com/office/drawing/2014/main" id="{BBA2813F-9A36-4748-B2B1-9DE0077327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7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83081CC-6CE6-4889-BF27-5725E1701EDA}"/>
              </a:ext>
            </a:extLst>
          </p:cNvPr>
          <p:cNvGrpSpPr/>
          <p:nvPr/>
        </p:nvGrpSpPr>
        <p:grpSpPr>
          <a:xfrm>
            <a:off x="9348572" y="3859393"/>
            <a:ext cx="373310" cy="360726"/>
            <a:chOff x="1420472" y="2096005"/>
            <a:chExt cx="373310" cy="360726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65A9F377-1B91-4A8A-AA49-49536CC0AF93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2">
              <a:extLst>
                <a:ext uri="{FF2B5EF4-FFF2-40B4-BE49-F238E27FC236}">
                  <a16:creationId xmlns:a16="http://schemas.microsoft.com/office/drawing/2014/main" id="{A1239C32-E4A6-49B9-87E7-01EB8C17D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8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34E06415-5C41-4403-8904-6723AAED0E1F}"/>
              </a:ext>
            </a:extLst>
          </p:cNvPr>
          <p:cNvGrpSpPr/>
          <p:nvPr/>
        </p:nvGrpSpPr>
        <p:grpSpPr>
          <a:xfrm>
            <a:off x="1343472" y="4732596"/>
            <a:ext cx="373310" cy="360726"/>
            <a:chOff x="1420472" y="2096005"/>
            <a:chExt cx="373310" cy="360726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B392FFC9-589D-4062-A225-0B27ABB89CD9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文字方塊 2">
              <a:extLst>
                <a:ext uri="{FF2B5EF4-FFF2-40B4-BE49-F238E27FC236}">
                  <a16:creationId xmlns:a16="http://schemas.microsoft.com/office/drawing/2014/main" id="{E4CAA4EE-7A6C-49F6-B54D-CC6A82B8E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9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AE01CD6-251D-4008-A4BE-F14E65CCDD07}"/>
              </a:ext>
            </a:extLst>
          </p:cNvPr>
          <p:cNvSpPr txBox="1"/>
          <p:nvPr/>
        </p:nvSpPr>
        <p:spPr>
          <a:xfrm>
            <a:off x="1828352" y="4732596"/>
            <a:ext cx="160335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顯示成功視窗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7B8F539-99C4-4EC8-81ED-0E818627EA64}"/>
              </a:ext>
            </a:extLst>
          </p:cNvPr>
          <p:cNvGrpSpPr/>
          <p:nvPr/>
        </p:nvGrpSpPr>
        <p:grpSpPr>
          <a:xfrm>
            <a:off x="5573884" y="4721487"/>
            <a:ext cx="393884" cy="360726"/>
            <a:chOff x="5295501" y="4356458"/>
            <a:chExt cx="393884" cy="360726"/>
          </a:xfrm>
        </p:grpSpPr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8B294803-22CE-44FE-9A11-85EB712C9C04}"/>
                </a:ext>
              </a:extLst>
            </p:cNvPr>
            <p:cNvSpPr/>
            <p:nvPr/>
          </p:nvSpPr>
          <p:spPr>
            <a:xfrm>
              <a:off x="5305599" y="4356458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文字方塊 2">
              <a:extLst>
                <a:ext uri="{FF2B5EF4-FFF2-40B4-BE49-F238E27FC236}">
                  <a16:creationId xmlns:a16="http://schemas.microsoft.com/office/drawing/2014/main" id="{850F6F5F-C3EC-4839-9716-72F1C3226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501" y="4367914"/>
              <a:ext cx="393884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10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514A7A3-CECC-4C12-8CC6-DF38D3A5E603}"/>
              </a:ext>
            </a:extLst>
          </p:cNvPr>
          <p:cNvSpPr txBox="1"/>
          <p:nvPr/>
        </p:nvSpPr>
        <p:spPr>
          <a:xfrm>
            <a:off x="6023992" y="4717184"/>
            <a:ext cx="1152128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刷新視窗</a:t>
            </a:r>
          </a:p>
        </p:txBody>
      </p:sp>
      <p:sp>
        <p:nvSpPr>
          <p:cNvPr id="76" name="標題 1">
            <a:extLst>
              <a:ext uri="{FF2B5EF4-FFF2-40B4-BE49-F238E27FC236}">
                <a16:creationId xmlns:a16="http://schemas.microsoft.com/office/drawing/2014/main" id="{55CB4B0A-1A8D-4CF7-87B3-4F297436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sz="4800" dirty="0">
                <a:latin typeface="+mj-lt"/>
                <a:ea typeface="+mj-ea"/>
                <a:cs typeface="Arial" panose="020B0604020202020204" pitchFamily="34" charset="0"/>
              </a:rPr>
              <a:t>GUI</a:t>
            </a:r>
            <a:r>
              <a:rPr lang="zh-TW" altLang="en-US" dirty="0"/>
              <a:t>教學</a:t>
            </a:r>
            <a:r>
              <a:rPr lang="en-US" altLang="zh-TW" dirty="0"/>
              <a:t>-1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83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A43B716-22AD-460D-9E5F-6B22BE60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577" y="2224900"/>
            <a:ext cx="5680671" cy="2938689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627C3F-DA1A-36A9-0867-436441B31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800877"/>
          </a:xfrm>
        </p:spPr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Git (</a:t>
            </a:r>
            <a:r>
              <a:rPr lang="zh-TW" altLang="en-US" dirty="0">
                <a:hlinkClick r:id="rId3"/>
              </a:rPr>
              <a:t>連結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1F2E62-6E0A-EC33-4A55-913AC34DF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Git</a:t>
            </a:r>
            <a:r>
              <a:rPr lang="zh-TW" altLang="en-US" sz="4800" dirty="0"/>
              <a:t> 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334BC5-636A-A4C0-050C-39DCA762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07" y="2797178"/>
            <a:ext cx="4309708" cy="17945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371EAD-47B3-0268-11AC-D9872E6C249E}"/>
              </a:ext>
            </a:extLst>
          </p:cNvPr>
          <p:cNvSpPr/>
          <p:nvPr/>
        </p:nvSpPr>
        <p:spPr>
          <a:xfrm>
            <a:off x="2998236" y="3694452"/>
            <a:ext cx="541176" cy="19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8779055-B664-B414-D041-2A031CB3DEB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539412" y="3792735"/>
            <a:ext cx="4282751" cy="314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A60DD16-21E4-38F2-1F03-5E0FEA701C91}"/>
              </a:ext>
            </a:extLst>
          </p:cNvPr>
          <p:cNvSpPr/>
          <p:nvPr/>
        </p:nvSpPr>
        <p:spPr>
          <a:xfrm>
            <a:off x="7822163" y="4009040"/>
            <a:ext cx="1371600" cy="196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448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0FB79D1-1FA5-4EC2-A45F-EC67CB5E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708920"/>
            <a:ext cx="4324735" cy="40178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42F123-F748-47EB-BD58-01FEA728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34" y="2741920"/>
            <a:ext cx="4478847" cy="27089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69B2634-A1F0-4A1D-9E99-276DF6838AA1}"/>
              </a:ext>
            </a:extLst>
          </p:cNvPr>
          <p:cNvSpPr txBox="1"/>
          <p:nvPr/>
        </p:nvSpPr>
        <p:spPr>
          <a:xfrm>
            <a:off x="1693108" y="3955885"/>
            <a:ext cx="157289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對資料夾右鍵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3B45673-0B20-4F32-B6DD-DE8FFF0981D4}"/>
              </a:ext>
            </a:extLst>
          </p:cNvPr>
          <p:cNvGrpSpPr/>
          <p:nvPr/>
        </p:nvGrpSpPr>
        <p:grpSpPr>
          <a:xfrm>
            <a:off x="1271464" y="3953446"/>
            <a:ext cx="373310" cy="360726"/>
            <a:chOff x="1420472" y="2096005"/>
            <a:chExt cx="373310" cy="360726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25D9F57-2075-4EC1-A23F-5C37A2B8F0B5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2">
              <a:extLst>
                <a:ext uri="{FF2B5EF4-FFF2-40B4-BE49-F238E27FC236}">
                  <a16:creationId xmlns:a16="http://schemas.microsoft.com/office/drawing/2014/main" id="{82AE9773-411D-4548-A424-25391F8CA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AEDD5FC-CB21-46B3-9204-EC6ED0FF56A7}"/>
              </a:ext>
            </a:extLst>
          </p:cNvPr>
          <p:cNvSpPr/>
          <p:nvPr/>
        </p:nvSpPr>
        <p:spPr>
          <a:xfrm>
            <a:off x="1847528" y="5661248"/>
            <a:ext cx="504056" cy="156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7C18A93-ECB9-4A98-96E8-A82E60E9F88D}"/>
              </a:ext>
            </a:extLst>
          </p:cNvPr>
          <p:cNvSpPr txBox="1"/>
          <p:nvPr/>
        </p:nvSpPr>
        <p:spPr>
          <a:xfrm>
            <a:off x="609600" y="1417638"/>
            <a:ext cx="10807083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若資料夾已經連結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git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儲存庫 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產生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.git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檔後</a:t>
            </a:r>
            <a:endParaRPr lang="en-US" altLang="zh-TW" sz="2400" dirty="0">
              <a:latin typeface="+mj-lt"/>
              <a:ea typeface="+mj-ea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可以使用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Git GUI</a:t>
            </a:r>
            <a:r>
              <a:rPr lang="zh-TW" altLang="en-US" sz="2400" dirty="0">
                <a:latin typeface="+mj-lt"/>
                <a:ea typeface="+mj-ea"/>
                <a:cs typeface="Arial" panose="020B0604020202020204" pitchFamily="34" charset="0"/>
              </a:rPr>
              <a:t>視窗</a:t>
            </a:r>
            <a:r>
              <a:rPr lang="en-US" altLang="zh-TW" sz="2400" dirty="0">
                <a:latin typeface="+mj-lt"/>
                <a:ea typeface="+mj-ea"/>
                <a:cs typeface="Arial" panose="020B0604020202020204" pitchFamily="34" charset="0"/>
              </a:rPr>
              <a:t>push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F78747-48B3-4BF4-B419-0EAF74B10927}"/>
              </a:ext>
            </a:extLst>
          </p:cNvPr>
          <p:cNvSpPr/>
          <p:nvPr/>
        </p:nvSpPr>
        <p:spPr>
          <a:xfrm>
            <a:off x="357572" y="2708920"/>
            <a:ext cx="33782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CD6925-A3D6-4721-BD3F-84AB442C621D}"/>
              </a:ext>
            </a:extLst>
          </p:cNvPr>
          <p:cNvSpPr txBox="1"/>
          <p:nvPr/>
        </p:nvSpPr>
        <p:spPr>
          <a:xfrm>
            <a:off x="3303610" y="3414865"/>
            <a:ext cx="236034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會顯示有變更的檔案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40484D6-D1D2-4AF3-80D0-165A2873EB03}"/>
              </a:ext>
            </a:extLst>
          </p:cNvPr>
          <p:cNvSpPr/>
          <p:nvPr/>
        </p:nvSpPr>
        <p:spPr>
          <a:xfrm>
            <a:off x="3303610" y="3212905"/>
            <a:ext cx="1003857" cy="159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707B58D-8841-4D59-BE2D-C180D3F25871}"/>
              </a:ext>
            </a:extLst>
          </p:cNvPr>
          <p:cNvGrpSpPr/>
          <p:nvPr/>
        </p:nvGrpSpPr>
        <p:grpSpPr>
          <a:xfrm>
            <a:off x="4523492" y="4108351"/>
            <a:ext cx="373310" cy="360726"/>
            <a:chOff x="1420472" y="2096005"/>
            <a:chExt cx="373310" cy="360726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75114F1E-1E26-4DCE-8560-64ED0FA3DC9D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">
              <a:extLst>
                <a:ext uri="{FF2B5EF4-FFF2-40B4-BE49-F238E27FC236}">
                  <a16:creationId xmlns:a16="http://schemas.microsoft.com/office/drawing/2014/main" id="{B00DCB20-9F0B-4FFC-A0E2-0FDB299F7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2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B4FBDEC-4132-40E8-9032-78C2501CE1B2}"/>
              </a:ext>
            </a:extLst>
          </p:cNvPr>
          <p:cNvSpPr txBox="1"/>
          <p:nvPr/>
        </p:nvSpPr>
        <p:spPr>
          <a:xfrm>
            <a:off x="4955540" y="4401679"/>
            <a:ext cx="208823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Stage Changed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8F2CDF9-4808-4E14-96B3-0A2BACC95C55}"/>
              </a:ext>
            </a:extLst>
          </p:cNvPr>
          <p:cNvSpPr/>
          <p:nvPr/>
        </p:nvSpPr>
        <p:spPr>
          <a:xfrm>
            <a:off x="4326239" y="4634184"/>
            <a:ext cx="570564" cy="136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B461B600-A753-480B-ABB5-70213B75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540" y="2743358"/>
            <a:ext cx="4499969" cy="2707482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DD91A14-4109-4C1D-8E5E-1F53AA128A68}"/>
              </a:ext>
            </a:extLst>
          </p:cNvPr>
          <p:cNvGrpSpPr/>
          <p:nvPr/>
        </p:nvGrpSpPr>
        <p:grpSpPr>
          <a:xfrm>
            <a:off x="7738913" y="4782493"/>
            <a:ext cx="373310" cy="360726"/>
            <a:chOff x="1420472" y="2096005"/>
            <a:chExt cx="373310" cy="360726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B6BEEC3F-CD70-40FD-B88F-82F71A2018C9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">
              <a:extLst>
                <a:ext uri="{FF2B5EF4-FFF2-40B4-BE49-F238E27FC236}">
                  <a16:creationId xmlns:a16="http://schemas.microsoft.com/office/drawing/2014/main" id="{F0A1FA22-FE4C-4CDC-8711-F526AE62B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3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3864DB8-8116-4AC7-B4CA-0ABB7863CE8A}"/>
              </a:ext>
            </a:extLst>
          </p:cNvPr>
          <p:cNvSpPr txBox="1"/>
          <p:nvPr/>
        </p:nvSpPr>
        <p:spPr>
          <a:xfrm>
            <a:off x="7775390" y="5228005"/>
            <a:ext cx="2088232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輸入完訊息後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Commit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8D421D-49C7-47C0-B08F-249D33E1A42A}"/>
              </a:ext>
            </a:extLst>
          </p:cNvPr>
          <p:cNvSpPr/>
          <p:nvPr/>
        </p:nvSpPr>
        <p:spPr>
          <a:xfrm>
            <a:off x="7137446" y="4333265"/>
            <a:ext cx="974777" cy="13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9ECE78-8EBE-41F4-96BF-C49C7D3AA781}"/>
              </a:ext>
            </a:extLst>
          </p:cNvPr>
          <p:cNvSpPr/>
          <p:nvPr/>
        </p:nvSpPr>
        <p:spPr>
          <a:xfrm>
            <a:off x="8702319" y="4439674"/>
            <a:ext cx="706050" cy="285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7F71F5-8E35-4E76-80A3-2FBB640748A7}"/>
              </a:ext>
            </a:extLst>
          </p:cNvPr>
          <p:cNvSpPr/>
          <p:nvPr/>
        </p:nvSpPr>
        <p:spPr>
          <a:xfrm>
            <a:off x="8184232" y="4905661"/>
            <a:ext cx="538993" cy="179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B8D5DC4-C8E7-4CC3-8F01-7F1EA2B99300}"/>
              </a:ext>
            </a:extLst>
          </p:cNvPr>
          <p:cNvSpPr txBox="1"/>
          <p:nvPr/>
        </p:nvSpPr>
        <p:spPr>
          <a:xfrm>
            <a:off x="7137446" y="3909769"/>
            <a:ext cx="1564873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檔案會跳下來</a:t>
            </a:r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A2D8C841-0FAA-413A-A298-A2356349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sz="4800" dirty="0">
                <a:latin typeface="+mj-lt"/>
                <a:ea typeface="+mj-ea"/>
                <a:cs typeface="Arial" panose="020B0604020202020204" pitchFamily="34" charset="0"/>
              </a:rPr>
              <a:t>GUI</a:t>
            </a:r>
            <a:r>
              <a:rPr lang="zh-TW" altLang="en-US" dirty="0"/>
              <a:t>教學</a:t>
            </a:r>
            <a:r>
              <a:rPr lang="en-US" altLang="zh-TW" dirty="0"/>
              <a:t>-2(</a:t>
            </a:r>
            <a:r>
              <a:rPr lang="zh-TW" altLang="en-US" dirty="0"/>
              <a:t>已連接儲存庫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896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C40ECCE-E77D-4807-BE95-9AC23AE3F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748317"/>
            <a:ext cx="4711612" cy="21477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A1FF96-FBDE-483D-A203-DDFC6DBE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32" y="2060848"/>
            <a:ext cx="4933065" cy="29697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3BE3E57-119D-4FC7-AC27-14ED5DBB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345" y="3429000"/>
            <a:ext cx="3030212" cy="25524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43A4042-061A-456E-BD97-5332779CA568}"/>
              </a:ext>
            </a:extLst>
          </p:cNvPr>
          <p:cNvSpPr txBox="1"/>
          <p:nvPr/>
        </p:nvSpPr>
        <p:spPr>
          <a:xfrm>
            <a:off x="1367145" y="4786238"/>
            <a:ext cx="1128455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2E6CF52-F145-4AAF-A8DE-8C96B77FF066}"/>
              </a:ext>
            </a:extLst>
          </p:cNvPr>
          <p:cNvGrpSpPr/>
          <p:nvPr/>
        </p:nvGrpSpPr>
        <p:grpSpPr>
          <a:xfrm>
            <a:off x="921828" y="4628922"/>
            <a:ext cx="373310" cy="360726"/>
            <a:chOff x="1420472" y="2096005"/>
            <a:chExt cx="373310" cy="360726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5BE9A0C-1E7D-4511-8066-883FB03EA510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2">
              <a:extLst>
                <a:ext uri="{FF2B5EF4-FFF2-40B4-BE49-F238E27FC236}">
                  <a16:creationId xmlns:a16="http://schemas.microsoft.com/office/drawing/2014/main" id="{C75534DC-94CA-4420-8E5A-6FEF200FF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4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CC530ED-F2B5-4393-B647-62AA8FBBB42E}"/>
              </a:ext>
            </a:extLst>
          </p:cNvPr>
          <p:cNvGrpSpPr/>
          <p:nvPr/>
        </p:nvGrpSpPr>
        <p:grpSpPr>
          <a:xfrm>
            <a:off x="5303912" y="6021288"/>
            <a:ext cx="373310" cy="360726"/>
            <a:chOff x="1420472" y="2096005"/>
            <a:chExt cx="373310" cy="360726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7188E555-0A23-43DF-B9A4-53C2896A1AF8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2">
              <a:extLst>
                <a:ext uri="{FF2B5EF4-FFF2-40B4-BE49-F238E27FC236}">
                  <a16:creationId xmlns:a16="http://schemas.microsoft.com/office/drawing/2014/main" id="{07928997-4484-46C7-ABB5-FCA4401DE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5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9351B3-57A4-4D62-B46A-D324C07A424C}"/>
              </a:ext>
            </a:extLst>
          </p:cNvPr>
          <p:cNvSpPr txBox="1"/>
          <p:nvPr/>
        </p:nvSpPr>
        <p:spPr>
          <a:xfrm>
            <a:off x="5735960" y="6021288"/>
            <a:ext cx="1128455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17017DC-2C30-4219-AB1F-B0F6DA56729D}"/>
              </a:ext>
            </a:extLst>
          </p:cNvPr>
          <p:cNvGrpSpPr/>
          <p:nvPr/>
        </p:nvGrpSpPr>
        <p:grpSpPr>
          <a:xfrm>
            <a:off x="8069300" y="4983539"/>
            <a:ext cx="373310" cy="360726"/>
            <a:chOff x="1420472" y="2096005"/>
            <a:chExt cx="373310" cy="360726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80FFD316-E180-4CA1-8B6E-3F80981E3EF9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2">
              <a:extLst>
                <a:ext uri="{FF2B5EF4-FFF2-40B4-BE49-F238E27FC236}">
                  <a16:creationId xmlns:a16="http://schemas.microsoft.com/office/drawing/2014/main" id="{A176673C-49C1-4CBB-8002-8DB3AF294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6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FEEFD-922E-4460-A3BE-3EADA493853A}"/>
              </a:ext>
            </a:extLst>
          </p:cNvPr>
          <p:cNvSpPr txBox="1"/>
          <p:nvPr/>
        </p:nvSpPr>
        <p:spPr>
          <a:xfrm>
            <a:off x="8479087" y="4983539"/>
            <a:ext cx="1558102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顯示成功視窗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7421AA-242C-407B-81F1-261CA1EEE135}"/>
              </a:ext>
            </a:extLst>
          </p:cNvPr>
          <p:cNvSpPr/>
          <p:nvPr/>
        </p:nvSpPr>
        <p:spPr>
          <a:xfrm>
            <a:off x="3157228" y="4983539"/>
            <a:ext cx="1786882" cy="139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ADAD3CA-3EC1-4AE8-82FA-CEE4D8326869}"/>
              </a:ext>
            </a:extLst>
          </p:cNvPr>
          <p:cNvSpPr txBox="1"/>
          <p:nvPr/>
        </p:nvSpPr>
        <p:spPr>
          <a:xfrm>
            <a:off x="3154107" y="4267429"/>
            <a:ext cx="2074675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已經連結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儲存庫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可以直接推送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2E5F6C6-76F7-45AE-BE6E-EDD280E8D32A}"/>
              </a:ext>
            </a:extLst>
          </p:cNvPr>
          <p:cNvSpPr/>
          <p:nvPr/>
        </p:nvSpPr>
        <p:spPr>
          <a:xfrm>
            <a:off x="5677222" y="5792274"/>
            <a:ext cx="490786" cy="157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FCD6E96A-338F-48D2-B9E3-BBBC13F5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56"/>
            <a:ext cx="10972800" cy="703282"/>
          </a:xfrm>
        </p:spPr>
        <p:txBody>
          <a:bodyPr/>
          <a:lstStyle/>
          <a:p>
            <a:r>
              <a:rPr lang="en-US" altLang="zh-TW" dirty="0"/>
              <a:t>Git </a:t>
            </a:r>
            <a:r>
              <a:rPr lang="en-US" altLang="zh-TW" sz="4800" dirty="0">
                <a:latin typeface="+mj-lt"/>
                <a:ea typeface="+mj-ea"/>
                <a:cs typeface="Arial" panose="020B0604020202020204" pitchFamily="34" charset="0"/>
              </a:rPr>
              <a:t>GUI</a:t>
            </a:r>
            <a:r>
              <a:rPr lang="zh-TW" altLang="en-US" dirty="0"/>
              <a:t>教學</a:t>
            </a:r>
            <a:r>
              <a:rPr lang="en-US" altLang="zh-TW" dirty="0"/>
              <a:t>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284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17BF4A-A247-8D22-754D-8BCE296C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18591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/>
              <a:t>目的：別人發給你一個</a:t>
            </a:r>
            <a:r>
              <a:rPr lang="en-US" altLang="zh-TW" dirty="0"/>
              <a:t>git</a:t>
            </a:r>
            <a:r>
              <a:rPr lang="zh-TW" altLang="en-US" dirty="0"/>
              <a:t>網址，而你不想到網站下載</a:t>
            </a:r>
            <a:r>
              <a:rPr lang="en-US" altLang="zh-TW" dirty="0"/>
              <a:t>zip</a:t>
            </a:r>
            <a:r>
              <a:rPr lang="zh-TW" altLang="en-US" dirty="0"/>
              <a:t>再解壓縮</a:t>
            </a:r>
          </a:p>
          <a:p>
            <a:r>
              <a:rPr lang="zh-TW" altLang="en-US" dirty="0"/>
              <a:t>用法：到你想要放下載檔案的位置右鍵，抓取檔案</a:t>
            </a:r>
            <a:endParaRPr lang="en-US" altLang="zh-TW" dirty="0"/>
          </a:p>
          <a:p>
            <a:pPr lvl="1"/>
            <a:r>
              <a:rPr lang="en-US" altLang="zh-TW" dirty="0"/>
              <a:t>git clone + </a:t>
            </a:r>
            <a:r>
              <a:rPr lang="zh-TW" altLang="en-US" dirty="0"/>
              <a:t>網址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257FDC-1D1B-B7A4-34E8-7957D657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Git</a:t>
            </a:r>
            <a:r>
              <a:rPr lang="zh-TW" altLang="en-US" sz="4800" dirty="0"/>
              <a:t>指令教學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E83494F-1AD9-5D72-2C3B-729BCD79E140}"/>
              </a:ext>
            </a:extLst>
          </p:cNvPr>
          <p:cNvGrpSpPr/>
          <p:nvPr/>
        </p:nvGrpSpPr>
        <p:grpSpPr>
          <a:xfrm>
            <a:off x="1055440" y="2618792"/>
            <a:ext cx="9576680" cy="3712245"/>
            <a:chOff x="609600" y="2492896"/>
            <a:chExt cx="9576680" cy="3712245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F80932F0-DA18-C91B-29B7-2A970E0495B0}"/>
                </a:ext>
              </a:extLst>
            </p:cNvPr>
            <p:cNvGrpSpPr/>
            <p:nvPr/>
          </p:nvGrpSpPr>
          <p:grpSpPr>
            <a:xfrm>
              <a:off x="609600" y="2820765"/>
              <a:ext cx="3787194" cy="3384376"/>
              <a:chOff x="609600" y="2820765"/>
              <a:chExt cx="3787194" cy="3384376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5B4D7DAD-CF45-B705-92E3-3FC2C4C72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382" t="26113" r="70590" b="27950"/>
              <a:stretch/>
            </p:blipFill>
            <p:spPr>
              <a:xfrm>
                <a:off x="609600" y="2820765"/>
                <a:ext cx="3673887" cy="3384376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E7825CD-36E2-BA8F-D217-0802E80F27FD}"/>
                  </a:ext>
                </a:extLst>
              </p:cNvPr>
              <p:cNvSpPr/>
              <p:nvPr/>
            </p:nvSpPr>
            <p:spPr>
              <a:xfrm>
                <a:off x="2275689" y="5303704"/>
                <a:ext cx="1011999" cy="1463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20DD2B8-7B50-1D21-0A5C-B9D4AC003B36}"/>
                  </a:ext>
                </a:extLst>
              </p:cNvPr>
              <p:cNvSpPr txBox="1"/>
              <p:nvPr/>
            </p:nvSpPr>
            <p:spPr>
              <a:xfrm>
                <a:off x="3342017" y="5194367"/>
                <a:ext cx="105477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開啟</a:t>
                </a:r>
                <a:r>
                  <a:rPr lang="en-US" altLang="zh-TW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git</a:t>
                </a:r>
                <a:r>
                  <a:rPr lang="zh-TW" altLang="en-US" sz="1200">
                    <a:solidFill>
                      <a:srgbClr val="FF000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終端</a:t>
                </a:r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1286511D-6753-C25D-BA2F-B623E0111AEA}"/>
                </a:ext>
              </a:extLst>
            </p:cNvPr>
            <p:cNvGrpSpPr/>
            <p:nvPr/>
          </p:nvGrpSpPr>
          <p:grpSpPr>
            <a:xfrm>
              <a:off x="4863507" y="2492896"/>
              <a:ext cx="5322773" cy="3076025"/>
              <a:chOff x="4863507" y="2492896"/>
              <a:chExt cx="5322773" cy="3076025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286C3DEF-BD79-6B56-A3D3-FC903EB80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3507" y="2492896"/>
                <a:ext cx="3908103" cy="2355353"/>
              </a:xfrm>
              <a:prstGeom prst="rect">
                <a:avLst/>
              </a:prstGeom>
            </p:spPr>
          </p:pic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5A928A2-6B72-A86B-F9A4-35C061DC2BB7}"/>
                  </a:ext>
                </a:extLst>
              </p:cNvPr>
              <p:cNvSpPr/>
              <p:nvPr/>
            </p:nvSpPr>
            <p:spPr>
              <a:xfrm>
                <a:off x="4943872" y="3212977"/>
                <a:ext cx="2808312" cy="1440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DF4980F7-2AC7-CF7C-EE91-3F7A55C2F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06" t="715" r="61654" b="65526"/>
              <a:stretch/>
            </p:blipFill>
            <p:spPr>
              <a:xfrm>
                <a:off x="6348028" y="3670572"/>
                <a:ext cx="3838252" cy="1898349"/>
              </a:xfrm>
              <a:prstGeom prst="rect">
                <a:avLst/>
              </a:prstGeom>
            </p:spPr>
          </p:pic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9EFF5ACF-A483-CE21-2581-7FE02696EA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4270" y="3356993"/>
                <a:ext cx="1832010" cy="13347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A9EAC39-F803-ED3D-DF4D-F98620D44568}"/>
                  </a:ext>
                </a:extLst>
              </p:cNvPr>
              <p:cNvSpPr/>
              <p:nvPr/>
            </p:nvSpPr>
            <p:spPr>
              <a:xfrm>
                <a:off x="8256451" y="4691753"/>
                <a:ext cx="791877" cy="2415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617D7C3E-79CD-B6E0-5F5F-2080E9A2B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3672" y="3284984"/>
              <a:ext cx="1800200" cy="20187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893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FC4F5-CCE9-4880-9BBB-A713175B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註冊</a:t>
            </a:r>
            <a:r>
              <a:rPr lang="en-US" altLang="zh-TW" dirty="0" err="1">
                <a:ea typeface="標楷體" panose="03000509000000000000" pitchFamily="65" charset="-120"/>
              </a:rPr>
              <a:t>gitea</a:t>
            </a:r>
            <a:r>
              <a:rPr lang="zh-TW" altLang="en-US" dirty="0">
                <a:ea typeface="標楷體" panose="03000509000000000000" pitchFamily="65" charset="-120"/>
              </a:rPr>
              <a:t>帳號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54CAA1E-99E6-4F5C-90FB-88204743D156}"/>
              </a:ext>
            </a:extLst>
          </p:cNvPr>
          <p:cNvGrpSpPr/>
          <p:nvPr/>
        </p:nvGrpSpPr>
        <p:grpSpPr>
          <a:xfrm>
            <a:off x="712521" y="1619289"/>
            <a:ext cx="8836050" cy="4361304"/>
            <a:chOff x="712521" y="1619289"/>
            <a:chExt cx="8836050" cy="436130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A902A22-189D-43EA-B845-89EFA653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521" y="1619289"/>
              <a:ext cx="8059387" cy="436130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74F3DD9-F0B7-4708-91B2-4D2643E70DB8}"/>
                </a:ext>
              </a:extLst>
            </p:cNvPr>
            <p:cNvSpPr/>
            <p:nvPr/>
          </p:nvSpPr>
          <p:spPr>
            <a:xfrm>
              <a:off x="8014284" y="1974123"/>
              <a:ext cx="326151" cy="213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F7DD81E-FFED-4654-ABC0-6A9F58EFF961}"/>
                </a:ext>
              </a:extLst>
            </p:cNvPr>
            <p:cNvSpPr txBox="1"/>
            <p:nvPr/>
          </p:nvSpPr>
          <p:spPr>
            <a:xfrm>
              <a:off x="1893926" y="2100884"/>
              <a:ext cx="1352585" cy="36933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進入教學網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C7A9863-4BDB-4154-A4C9-EE23507CEF4C}"/>
                </a:ext>
              </a:extLst>
            </p:cNvPr>
            <p:cNvSpPr/>
            <p:nvPr/>
          </p:nvSpPr>
          <p:spPr>
            <a:xfrm>
              <a:off x="1515355" y="1789215"/>
              <a:ext cx="938878" cy="213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4A042F8-69C9-4269-8AB0-B8014083499E}"/>
                </a:ext>
              </a:extLst>
            </p:cNvPr>
            <p:cNvSpPr txBox="1"/>
            <p:nvPr/>
          </p:nvSpPr>
          <p:spPr>
            <a:xfrm>
              <a:off x="7995245" y="2265956"/>
              <a:ext cx="1553326" cy="369332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註冊</a:t>
              </a:r>
              <a:r>
                <a:rPr lang="en-US" altLang="zh-TW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gitea</a:t>
              </a:r>
              <a:r>
                <a:rPr lang="zh-TW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帳號</a:t>
              </a: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9BE7F38-73B6-4EF0-AFF9-D4EC57A02AF2}"/>
                </a:ext>
              </a:extLst>
            </p:cNvPr>
            <p:cNvGrpSpPr/>
            <p:nvPr/>
          </p:nvGrpSpPr>
          <p:grpSpPr>
            <a:xfrm>
              <a:off x="1420472" y="2096005"/>
              <a:ext cx="373310" cy="360726"/>
              <a:chOff x="6544820" y="3345006"/>
              <a:chExt cx="373310" cy="360726"/>
            </a:xfrm>
          </p:grpSpPr>
          <p:sp>
            <p:nvSpPr>
              <p:cNvPr id="12" name="文字方塊 2">
                <a:extLst>
                  <a:ext uri="{FF2B5EF4-FFF2-40B4-BE49-F238E27FC236}">
                    <a16:creationId xmlns:a16="http://schemas.microsoft.com/office/drawing/2014/main" id="{EBEC2A68-7469-4FF8-AD25-79544A7586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1297" y="3364600"/>
                <a:ext cx="268198" cy="33502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sz="1600" kern="1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新細明體" panose="02020500000000000000" pitchFamily="18" charset="-120"/>
                  </a:rPr>
                  <a:t>1</a:t>
                </a:r>
                <a:endParaRPr lang="zh-TW" sz="12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FB1E1CF0-EAF7-4292-B89E-C3DBD5058C8E}"/>
                  </a:ext>
                </a:extLst>
              </p:cNvPr>
              <p:cNvSpPr/>
              <p:nvPr/>
            </p:nvSpPr>
            <p:spPr>
              <a:xfrm>
                <a:off x="6544820" y="3345006"/>
                <a:ext cx="373310" cy="36072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CFFCAC74-C632-4951-8F04-5AF0AB8384F8}"/>
                </a:ext>
              </a:extLst>
            </p:cNvPr>
            <p:cNvGrpSpPr/>
            <p:nvPr/>
          </p:nvGrpSpPr>
          <p:grpSpPr>
            <a:xfrm>
              <a:off x="7532914" y="2276368"/>
              <a:ext cx="373310" cy="360726"/>
              <a:chOff x="6544820" y="3345006"/>
              <a:chExt cx="373310" cy="360726"/>
            </a:xfrm>
          </p:grpSpPr>
          <p:sp>
            <p:nvSpPr>
              <p:cNvPr id="21" name="文字方塊 2">
                <a:extLst>
                  <a:ext uri="{FF2B5EF4-FFF2-40B4-BE49-F238E27FC236}">
                    <a16:creationId xmlns:a16="http://schemas.microsoft.com/office/drawing/2014/main" id="{2E7D4415-7D07-4469-B847-C626C97AA5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1297" y="3364600"/>
                <a:ext cx="268198" cy="33502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r>
                  <a:rPr lang="en-US" altLang="zh-TW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新細明體" panose="02020500000000000000" pitchFamily="18" charset="-120"/>
                  </a:rPr>
                  <a:t>2</a:t>
                </a:r>
                <a:endParaRPr lang="zh-TW" sz="1200" kern="100" dirty="0"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endParaRPr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C89850A4-FC8B-49CB-8F3D-86B2F2B372F9}"/>
                  </a:ext>
                </a:extLst>
              </p:cNvPr>
              <p:cNvSpPr/>
              <p:nvPr/>
            </p:nvSpPr>
            <p:spPr>
              <a:xfrm>
                <a:off x="6544820" y="3345006"/>
                <a:ext cx="373310" cy="36072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75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9288DF-1217-484E-9FD1-2B6517B8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3789040"/>
            <a:ext cx="4824536" cy="27499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BFDB7A8-205C-D26B-BA8E-F3D36BFA3A87}"/>
              </a:ext>
            </a:extLst>
          </p:cNvPr>
          <p:cNvSpPr txBox="1"/>
          <p:nvPr/>
        </p:nvSpPr>
        <p:spPr>
          <a:xfrm>
            <a:off x="609600" y="1417638"/>
            <a:ext cx="10807083" cy="578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n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一個儲存庫只能放一個專案程式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FDDE5A12-024F-36FE-5FFE-A6790515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4375"/>
            <a:ext cx="10972800" cy="703263"/>
          </a:xfrm>
        </p:spPr>
        <p:txBody>
          <a:bodyPr/>
          <a:lstStyle/>
          <a:p>
            <a:r>
              <a:rPr lang="en-US" altLang="zh-TW" dirty="0" err="1"/>
              <a:t>Gitea</a:t>
            </a:r>
            <a:r>
              <a:rPr lang="zh-TW" altLang="en-US" dirty="0"/>
              <a:t>創建儲存庫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1D7C821-99C7-45D2-999E-5371F149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0" y="2232144"/>
            <a:ext cx="7992888" cy="22072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C53C549-E28B-476C-B7D4-4D865B3DFAD4}"/>
              </a:ext>
            </a:extLst>
          </p:cNvPr>
          <p:cNvSpPr/>
          <p:nvPr/>
        </p:nvSpPr>
        <p:spPr>
          <a:xfrm>
            <a:off x="7757577" y="2397457"/>
            <a:ext cx="551634" cy="179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651C86-A7D5-4D74-9CC1-560640CE7A47}"/>
              </a:ext>
            </a:extLst>
          </p:cNvPr>
          <p:cNvSpPr/>
          <p:nvPr/>
        </p:nvSpPr>
        <p:spPr>
          <a:xfrm>
            <a:off x="1640572" y="4544896"/>
            <a:ext cx="2943260" cy="28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CA0EE2D-43F9-4435-8E73-41E2B2C2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33" y="3668049"/>
            <a:ext cx="3555034" cy="272625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A1ACE4D-DB4D-4C94-B37F-CEA59AF5711C}"/>
              </a:ext>
            </a:extLst>
          </p:cNvPr>
          <p:cNvSpPr/>
          <p:nvPr/>
        </p:nvSpPr>
        <p:spPr>
          <a:xfrm>
            <a:off x="8632576" y="6088423"/>
            <a:ext cx="594895" cy="229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F55983E-9BA7-4B00-A2BE-1F7A14F5E5D9}"/>
              </a:ext>
            </a:extLst>
          </p:cNvPr>
          <p:cNvGrpSpPr/>
          <p:nvPr/>
        </p:nvGrpSpPr>
        <p:grpSpPr>
          <a:xfrm>
            <a:off x="7343110" y="2329367"/>
            <a:ext cx="326381" cy="315379"/>
            <a:chOff x="1420472" y="2096005"/>
            <a:chExt cx="373310" cy="360726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4F8D271B-33AF-46D0-831C-D82D48D395AA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">
              <a:extLst>
                <a:ext uri="{FF2B5EF4-FFF2-40B4-BE49-F238E27FC236}">
                  <a16:creationId xmlns:a16="http://schemas.microsoft.com/office/drawing/2014/main" id="{28D0EBD9-B74E-4859-995D-510BF0A94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AEB7115-1A61-4050-8DD9-F8BEAB450165}"/>
              </a:ext>
            </a:extLst>
          </p:cNvPr>
          <p:cNvGrpSpPr/>
          <p:nvPr/>
        </p:nvGrpSpPr>
        <p:grpSpPr>
          <a:xfrm>
            <a:off x="1212263" y="4517731"/>
            <a:ext cx="326381" cy="315379"/>
            <a:chOff x="1420472" y="2096005"/>
            <a:chExt cx="373310" cy="360726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4E2AEA6B-AC82-4607-90B2-1763818F3961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2">
              <a:extLst>
                <a:ext uri="{FF2B5EF4-FFF2-40B4-BE49-F238E27FC236}">
                  <a16:creationId xmlns:a16="http://schemas.microsoft.com/office/drawing/2014/main" id="{57D5931E-0502-45CE-92BE-8EBB6D6B2B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2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02DAA5A-C337-477A-9BE0-290630A5A9DA}"/>
              </a:ext>
            </a:extLst>
          </p:cNvPr>
          <p:cNvGrpSpPr/>
          <p:nvPr/>
        </p:nvGrpSpPr>
        <p:grpSpPr>
          <a:xfrm>
            <a:off x="8175857" y="6052180"/>
            <a:ext cx="326381" cy="315379"/>
            <a:chOff x="1420472" y="2096005"/>
            <a:chExt cx="373310" cy="360726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E433C272-87C5-4B90-8C56-368B6DA411F1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2">
              <a:extLst>
                <a:ext uri="{FF2B5EF4-FFF2-40B4-BE49-F238E27FC236}">
                  <a16:creationId xmlns:a16="http://schemas.microsoft.com/office/drawing/2014/main" id="{9F36462A-CFF8-4526-B865-E8B338FFE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3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14E5BFB4-8BFF-435B-81D1-8A14816CBEE0}"/>
              </a:ext>
            </a:extLst>
          </p:cNvPr>
          <p:cNvSpPr/>
          <p:nvPr/>
        </p:nvSpPr>
        <p:spPr>
          <a:xfrm>
            <a:off x="2207568" y="5416224"/>
            <a:ext cx="2376264" cy="389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BAE6F6-3701-23D1-7329-6D7DAC51CCB9}"/>
              </a:ext>
            </a:extLst>
          </p:cNvPr>
          <p:cNvSpPr txBox="1"/>
          <p:nvPr/>
        </p:nvSpPr>
        <p:spPr>
          <a:xfrm>
            <a:off x="4079776" y="4952189"/>
            <a:ext cx="31002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設定權限為私人的話就是除了特定人士以外，</a:t>
            </a:r>
            <a:endParaRPr lang="en-US" altLang="zh-TW" sz="1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其他人無法</a:t>
            </a:r>
            <a:r>
              <a:rPr lang="en-US" altLang="zh-TW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git clone</a:t>
            </a:r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你的檔案下來，</a:t>
            </a:r>
            <a:endParaRPr lang="en-US" altLang="zh-TW" sz="1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sz="1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通常都是勾私人後面再來設定，以防外洩</a:t>
            </a:r>
            <a:endParaRPr lang="en-US" altLang="zh-TW" sz="1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B107118-AF2B-4C5B-9B08-3DFE401D1BAD}"/>
              </a:ext>
            </a:extLst>
          </p:cNvPr>
          <p:cNvSpPr/>
          <p:nvPr/>
        </p:nvSpPr>
        <p:spPr>
          <a:xfrm>
            <a:off x="2207568" y="5022499"/>
            <a:ext cx="1800200" cy="299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00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1B14B-88FB-4106-8956-4D2C475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儲存庫創建完成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E3A1DA-4326-4287-92DB-A848461D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7959"/>
            <a:ext cx="8656993" cy="41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0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21F75B-5C2E-0F34-14D3-32E1E950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+mn-lt"/>
              </a:rPr>
              <a:t>Gitea</a:t>
            </a:r>
            <a:r>
              <a:rPr lang="en-US" altLang="zh-TW" dirty="0">
                <a:latin typeface="+mn-lt"/>
              </a:rPr>
              <a:t>-VS</a:t>
            </a:r>
            <a:r>
              <a:rPr lang="zh-TW" altLang="en-US" dirty="0">
                <a:latin typeface="+mn-lt"/>
              </a:rPr>
              <a:t>教學</a:t>
            </a:r>
          </a:p>
        </p:txBody>
      </p:sp>
    </p:spTree>
    <p:extLst>
      <p:ext uri="{BB962C8B-B14F-4D97-AF65-F5344CB8AC3E}">
        <p14:creationId xmlns:p14="http://schemas.microsoft.com/office/powerpoint/2010/main" val="252637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9D75BF9-747D-4A5E-8F98-25EA80AD0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2" y="1519297"/>
            <a:ext cx="9662556" cy="519671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AC6242-D667-4FAF-87F3-BE5B7669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連結</a:t>
            </a:r>
            <a:r>
              <a:rPr lang="en-US" altLang="zh-TW" dirty="0"/>
              <a:t>git</a:t>
            </a:r>
            <a:r>
              <a:rPr lang="zh-TW" altLang="en-US" dirty="0"/>
              <a:t>存放庫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5358B33-48C4-4A02-9803-A84B7329DA59}"/>
              </a:ext>
            </a:extLst>
          </p:cNvPr>
          <p:cNvGrpSpPr/>
          <p:nvPr/>
        </p:nvGrpSpPr>
        <p:grpSpPr>
          <a:xfrm>
            <a:off x="1685687" y="1559394"/>
            <a:ext cx="373310" cy="360726"/>
            <a:chOff x="1420472" y="2096005"/>
            <a:chExt cx="373310" cy="36072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C84C3796-B5F6-48ED-B27D-DA60537D6F98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2">
              <a:extLst>
                <a:ext uri="{FF2B5EF4-FFF2-40B4-BE49-F238E27FC236}">
                  <a16:creationId xmlns:a16="http://schemas.microsoft.com/office/drawing/2014/main" id="{6D9DFE74-1FF9-44DB-AEFE-98762C6FD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1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3F96901-2B47-4E12-BD66-87228D7A617E}"/>
              </a:ext>
            </a:extLst>
          </p:cNvPr>
          <p:cNvSpPr/>
          <p:nvPr/>
        </p:nvSpPr>
        <p:spPr>
          <a:xfrm>
            <a:off x="9031635" y="6545325"/>
            <a:ext cx="280632" cy="17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E36D42-9B90-436A-833F-533397BC8D92}"/>
              </a:ext>
            </a:extLst>
          </p:cNvPr>
          <p:cNvSpPr/>
          <p:nvPr/>
        </p:nvSpPr>
        <p:spPr>
          <a:xfrm>
            <a:off x="1187982" y="1674464"/>
            <a:ext cx="387477" cy="130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DF78357-A797-4594-B6E4-217EC49113DB}"/>
              </a:ext>
            </a:extLst>
          </p:cNvPr>
          <p:cNvGrpSpPr/>
          <p:nvPr/>
        </p:nvGrpSpPr>
        <p:grpSpPr>
          <a:xfrm>
            <a:off x="8985296" y="6082940"/>
            <a:ext cx="373310" cy="360726"/>
            <a:chOff x="1420472" y="2096005"/>
            <a:chExt cx="373310" cy="360726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BA10C53-DA0F-4BA6-AFDD-898B27BE62AC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2">
              <a:extLst>
                <a:ext uri="{FF2B5EF4-FFF2-40B4-BE49-F238E27FC236}">
                  <a16:creationId xmlns:a16="http://schemas.microsoft.com/office/drawing/2014/main" id="{4D413AB2-6A05-4D25-AFE0-D822FFCFF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2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1D3AEC7-FB1C-4434-A298-D0365690B938}"/>
              </a:ext>
            </a:extLst>
          </p:cNvPr>
          <p:cNvGrpSpPr/>
          <p:nvPr/>
        </p:nvGrpSpPr>
        <p:grpSpPr>
          <a:xfrm>
            <a:off x="8460803" y="2015641"/>
            <a:ext cx="373310" cy="360726"/>
            <a:chOff x="1420472" y="2096005"/>
            <a:chExt cx="373310" cy="360726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57618374-D229-43AC-9BE7-649F102FE99D}"/>
                </a:ext>
              </a:extLst>
            </p:cNvPr>
            <p:cNvSpPr/>
            <p:nvPr/>
          </p:nvSpPr>
          <p:spPr>
            <a:xfrm>
              <a:off x="1420472" y="2096005"/>
              <a:ext cx="373310" cy="36072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2">
              <a:extLst>
                <a:ext uri="{FF2B5EF4-FFF2-40B4-BE49-F238E27FC236}">
                  <a16:creationId xmlns:a16="http://schemas.microsoft.com/office/drawing/2014/main" id="{EFC41D1F-FEBB-40B1-A018-B0A7C64B1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6949" y="2115599"/>
              <a:ext cx="268198" cy="3350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altLang="zh-TW" sz="1600" kern="1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標楷體" panose="03000509000000000000" pitchFamily="65" charset="-120"/>
                  <a:cs typeface="新細明體" panose="02020500000000000000" pitchFamily="18" charset="-120"/>
                </a:rPr>
                <a:t>3</a:t>
              </a:r>
              <a:endPara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9E1A309-03D8-46A5-BAB3-50AD6D8BD63D}"/>
              </a:ext>
            </a:extLst>
          </p:cNvPr>
          <p:cNvSpPr/>
          <p:nvPr/>
        </p:nvSpPr>
        <p:spPr>
          <a:xfrm>
            <a:off x="8930694" y="2110662"/>
            <a:ext cx="589357" cy="185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5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17635</TotalTime>
  <Words>999</Words>
  <Application>Microsoft Office PowerPoint</Application>
  <PresentationFormat>寬螢幕</PresentationFormat>
  <Paragraphs>166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標楷體</vt:lpstr>
      <vt:lpstr>Arial</vt:lpstr>
      <vt:lpstr>Calibri</vt:lpstr>
      <vt:lpstr>Times New Roman</vt:lpstr>
      <vt:lpstr>Wingdings</vt:lpstr>
      <vt:lpstr>Office Theme</vt:lpstr>
      <vt:lpstr>Git使用手冊</vt:lpstr>
      <vt:lpstr>Git介紹</vt:lpstr>
      <vt:lpstr>Git 下載</vt:lpstr>
      <vt:lpstr>Git指令教學</vt:lpstr>
      <vt:lpstr>註冊gitea帳號</vt:lpstr>
      <vt:lpstr>Gitea創建儲存庫</vt:lpstr>
      <vt:lpstr>儲存庫創建完成</vt:lpstr>
      <vt:lpstr>Gitea-VS教學</vt:lpstr>
      <vt:lpstr>連結git存放庫</vt:lpstr>
      <vt:lpstr>連結git存放庫</vt:lpstr>
      <vt:lpstr>Git連結成功</vt:lpstr>
      <vt:lpstr>Gitea更新儲存庫(更新專案)</vt:lpstr>
      <vt:lpstr>Gitea推送儲存庫2-1(提交)</vt:lpstr>
      <vt:lpstr>Gitea推送儲存庫2-1(提交)</vt:lpstr>
      <vt:lpstr>Gitea推送儲存庫2-2(分支)</vt:lpstr>
      <vt:lpstr>Gitea設定帳戶公開</vt:lpstr>
      <vt:lpstr>Gitea儲存庫設定用戶權限</vt:lpstr>
      <vt:lpstr>Gitea-Pycharm教學</vt:lpstr>
      <vt:lpstr>Pycharm與Gitea帳戶連接-1</vt:lpstr>
      <vt:lpstr>Pycharm與Gitea帳戶連接-2</vt:lpstr>
      <vt:lpstr>Pycharm與Gitea帳戶連接-3</vt:lpstr>
      <vt:lpstr>Pycharm與Gitea帳戶連接-4</vt:lpstr>
      <vt:lpstr>Pycharm與Gitea儲存庫連接</vt:lpstr>
      <vt:lpstr>Pycharm推送儲存庫-1</vt:lpstr>
      <vt:lpstr>Pycharm推送儲存庫-2</vt:lpstr>
      <vt:lpstr>Git GUI教學</vt:lpstr>
      <vt:lpstr>Git GUI教學-1(未連接儲存庫)</vt:lpstr>
      <vt:lpstr>Git GUI教學-1</vt:lpstr>
      <vt:lpstr>Git GUI教學-1</vt:lpstr>
      <vt:lpstr>Git GUI教學-2(已連接儲存庫)</vt:lpstr>
      <vt:lpstr>Git GUI教學-2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yung huang</dc:creator>
  <cp:lastModifiedBy>賢恩 彭</cp:lastModifiedBy>
  <cp:revision>619</cp:revision>
  <dcterms:created xsi:type="dcterms:W3CDTF">2019-06-26T06:06:21Z</dcterms:created>
  <dcterms:modified xsi:type="dcterms:W3CDTF">2025-01-21T07:46:50Z</dcterms:modified>
</cp:coreProperties>
</file>